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5" r:id="rId4"/>
    <p:sldId id="291" r:id="rId5"/>
    <p:sldId id="276" r:id="rId6"/>
    <p:sldId id="290" r:id="rId7"/>
    <p:sldId id="261" r:id="rId8"/>
    <p:sldId id="272" r:id="rId9"/>
    <p:sldId id="260" r:id="rId10"/>
    <p:sldId id="277" r:id="rId11"/>
    <p:sldId id="278" r:id="rId12"/>
    <p:sldId id="279" r:id="rId13"/>
    <p:sldId id="292" r:id="rId14"/>
    <p:sldId id="293" r:id="rId15"/>
    <p:sldId id="263" r:id="rId16"/>
    <p:sldId id="294" r:id="rId17"/>
    <p:sldId id="295" r:id="rId18"/>
    <p:sldId id="296" r:id="rId19"/>
    <p:sldId id="297" r:id="rId20"/>
    <p:sldId id="280" r:id="rId21"/>
    <p:sldId id="298" r:id="rId22"/>
    <p:sldId id="262" r:id="rId23"/>
    <p:sldId id="281" r:id="rId24"/>
    <p:sldId id="299" r:id="rId25"/>
    <p:sldId id="266" r:id="rId26"/>
    <p:sldId id="267" r:id="rId27"/>
  </p:sldIdLst>
  <p:sldSz cx="12192000" cy="6858000"/>
  <p:notesSz cx="6858000" cy="9144000"/>
  <p:embeddedFontLst>
    <p:embeddedFont>
      <p:font typeface="Baloo Bhai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2B5-FFCF-8199-4A7D-DEE1E3567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41" y="5759776"/>
            <a:ext cx="10498317" cy="908165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Baloo Bhai" panose="03080902040302020200" pitchFamily="66" charset="0"/>
                <a:cs typeface="Baloo Bhai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142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02A-C8E3-134E-4785-25F5AD3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1E301-47A3-986D-A5B5-7DE29799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F978-3AC7-8E32-121D-5D308EF8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10F4-D74C-683F-304A-71523991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0258-D30A-93D9-2A65-BAE26F3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1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C1D-CFAF-4C54-B9F9-F8004CB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EA05-5754-1DE3-ED2B-A6C77CC4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3BB4-0B37-8075-FBAB-0BF8D151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5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92AD-1AE8-9417-DAF4-0BD6B312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0975-2022-99AA-CB0D-8F3372A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7866-A303-32F5-58B0-A440C43B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2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E2-3D27-F60C-A2AA-4EFBBEB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E43E4-FA5C-F204-97F2-8F086F1F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4804-3ACA-4795-6F01-80F8F11E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557C3-93E8-3B4F-AF84-EAC64AF90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360D-0FC5-5202-64C8-2392BA65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59E25-0D35-56D8-7873-914CC1B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5B752-1974-2482-78CA-E09E8C2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C56AF-6941-CB79-0152-0CF0105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AFB-8936-DF45-39A9-A3B244F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B1D8-1EFB-80C1-0EEF-1FE674DC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58F8-A980-D29E-B3C3-F0CA217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74CBD-947F-4D69-86E9-E5AA8C3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650AB-8886-2868-46DF-4BDF44D2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2770-1174-1AF8-1F29-1E4BAD1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233-DA3E-A89C-BDCB-62F1A66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2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542A-B12D-7AF8-039A-5EBB507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1ADE-73B7-CDAE-4F65-CED55792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B3CD-9E6E-B150-5B78-DF9B412F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B847-73E4-D4C3-4D60-0C674EC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7024-1734-456D-4414-3949550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EEA4-E89F-B53B-5D6C-7E228B97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6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CC95-F53B-32DB-B52C-6657D0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03942-C153-3626-40BD-4AAEA9A1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AA3D-7839-E6DD-6F7D-A58E900E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44F1-853A-26E8-660D-6B98736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A7DC-7BFE-ADAB-84A2-50A0BBD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A7F38-EA47-F1C9-0B43-C56D38C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8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C637-E4B4-DA79-A515-7720C04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21C9-783B-6F93-9A60-CFC23E7C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86AEA-3F35-DAC8-37F6-19AFAC5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4008-90E2-427E-5285-5758B54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472B-AACB-36F1-5FDC-0BC059F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33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A7B7F-3DBC-F28E-673C-69AEC85A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0539F-DABC-0572-5C15-E3A53519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E40-86E2-703C-6DAC-2347513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392-32FD-B7B0-CA97-671FC28D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6348-F860-F132-F573-772F5A5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 anchor="ctr" anchorCtr="0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37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9C018-8135-538B-3CBB-11C79260B80E}"/>
              </a:ext>
            </a:extLst>
          </p:cNvPr>
          <p:cNvSpPr/>
          <p:nvPr userDrawn="1"/>
        </p:nvSpPr>
        <p:spPr>
          <a:xfrm>
            <a:off x="-1" y="1753386"/>
            <a:ext cx="11434713" cy="46191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8"/>
            <a:ext cx="10389124" cy="4289195"/>
          </a:xfrm>
          <a:effectLst/>
        </p:spPr>
        <p:txBody>
          <a:bodyPr anchor="ctr" anchorCtr="0"/>
          <a:lstStyle>
            <a:lvl1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55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B82F-5AD3-6B29-75F2-864E74B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90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222542-DB04-12F0-8C1D-4271EE59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90E8C-AFEF-1435-76C5-7A0A06DB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5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34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130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3219450"/>
            <a:ext cx="8804635" cy="19240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F889-374F-6117-5C88-8001370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771525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56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000250"/>
            <a:ext cx="8804635" cy="31432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977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256DF-7645-B3F0-4C22-64333526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1E33-A2B3-7BF0-732F-65EA26B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2A50-C2B4-7D0C-2C91-E5B73EF0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681BD1-1089-4E49-91C5-9DBAC5F82533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A37A-4F36-6DB3-8C5F-05DE8BD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C1F-6151-A9FB-3FDA-DB17C9D5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C424B3-3821-457A-8ACC-3D8F8A39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1" r:id="rId6"/>
    <p:sldLayoutId id="2147483663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Baloo Bhai" panose="03080902040302020200" pitchFamily="66" charset="0"/>
          <a:ea typeface="+mj-ea"/>
          <a:cs typeface="Baloo Bhai" panose="030809020403020202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C64-DA47-4F9F-1E58-F5FD8D9E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01" y="5457320"/>
            <a:ext cx="10498317" cy="908165"/>
          </a:xfrm>
        </p:spPr>
        <p:txBody>
          <a:bodyPr>
            <a:normAutofit/>
          </a:bodyPr>
          <a:lstStyle/>
          <a:p>
            <a:r>
              <a:rPr lang="en-US" dirty="0"/>
              <a:t>Lesson 9: When we don’t agree</a:t>
            </a:r>
          </a:p>
        </p:txBody>
      </p:sp>
    </p:spTree>
    <p:extLst>
      <p:ext uri="{BB962C8B-B14F-4D97-AF65-F5344CB8AC3E}">
        <p14:creationId xmlns:p14="http://schemas.microsoft.com/office/powerpoint/2010/main" val="1378140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439-D282-2F6D-F6BA-CBEAC8C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Conflict Is Necessary…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9B-8C84-30F9-F8CD-AD468880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464"/>
            <a:ext cx="10515600" cy="30386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must be conflicts if we are pleasing to God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5:11—“expose” describes to convict, rebuke, refute, reprimand, show fault.</a:t>
            </a:r>
          </a:p>
        </p:txBody>
      </p:sp>
    </p:spTree>
    <p:extLst>
      <p:ext uri="{BB962C8B-B14F-4D97-AF65-F5344CB8AC3E}">
        <p14:creationId xmlns:p14="http://schemas.microsoft.com/office/powerpoint/2010/main" val="16048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E4533-812F-00E1-D40D-E00144EC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301113"/>
            <a:ext cx="10304583" cy="48630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4:1-3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want my way, and I will do whatever it takes to get my way”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“desires/pleasures”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will do what I want so I will be pleased and happy”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“YOUR way verses MY way!”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3A3B1-9FBE-FE6B-BEC6-CFAFB593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02" y="693798"/>
            <a:ext cx="8804635" cy="86756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Conflict’s Origin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0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DF2-1819-20D6-90E9-3C2F09FD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Conflict’s Motive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A82-673C-7948-791C-B1E9B7A5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9"/>
            <a:ext cx="10389124" cy="34931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universe revolves around them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way is the ONLY right way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 never confessed—selfish human desire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want what I want and ONLY what I want.”</a:t>
            </a:r>
          </a:p>
        </p:txBody>
      </p:sp>
    </p:spTree>
    <p:extLst>
      <p:ext uri="{BB962C8B-B14F-4D97-AF65-F5344CB8AC3E}">
        <p14:creationId xmlns:p14="http://schemas.microsoft.com/office/powerpoint/2010/main" val="337087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6DCE-216F-EEC0-2455-EDBB097B3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9FCB-B863-C51A-B7E8-E807F1E4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935B3-E56D-2FB5-9426-C33D199D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94" y="1758462"/>
            <a:ext cx="10854530" cy="45579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Fueled by a spirit of covetousness or hedonism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place OUR desires as authority for OUR actions and words—“I covet MY way” (Colossians 3:5)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do not want what God can give me; I am not interested in what others think; I am not interested in God’s way or your way; I want it MY way.”</a:t>
            </a:r>
          </a:p>
        </p:txBody>
      </p:sp>
    </p:spTree>
    <p:extLst>
      <p:ext uri="{BB962C8B-B14F-4D97-AF65-F5344CB8AC3E}">
        <p14:creationId xmlns:p14="http://schemas.microsoft.com/office/powerpoint/2010/main" val="1471344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0183-3A7F-6B58-7F0A-E16E2ED9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9A8C-4564-FFA7-E49C-E1668096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Begins…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A9A0-B48E-021B-D6E0-E09D66BA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1828800"/>
            <a:ext cx="10101909" cy="39037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ME!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 my pride, fear, anger, poor habits, family background, etc. the real fault?”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“Clean up your own backyard, you tend to your business, I'll tend to mine”</a:t>
            </a:r>
          </a:p>
        </p:txBody>
      </p:sp>
    </p:spTree>
    <p:extLst>
      <p:ext uri="{BB962C8B-B14F-4D97-AF65-F5344CB8AC3E}">
        <p14:creationId xmlns:p14="http://schemas.microsoft.com/office/powerpoint/2010/main" val="108231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8D6C-2A9C-EF3D-0813-D753DA76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67617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not to be quarrelsome.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personal responsibility for my part in the conflict.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you as you are.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forgive you AS God has forgiven 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2C01B-4D41-E012-7530-29B3446B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Resolutions…</a:t>
            </a:r>
          </a:p>
        </p:txBody>
      </p:sp>
    </p:spTree>
    <p:extLst>
      <p:ext uri="{BB962C8B-B14F-4D97-AF65-F5344CB8AC3E}">
        <p14:creationId xmlns:p14="http://schemas.microsoft.com/office/powerpoint/2010/main" val="41416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1433-6268-118C-6D0B-8E4ECADF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BFF4-CF45-13D9-71D5-ABDDA0BF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67617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not to be quarrelsome.</a:t>
            </a:r>
          </a:p>
          <a:p>
            <a:pPr marL="14859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Constantly disagreeable</a:t>
            </a:r>
          </a:p>
          <a:p>
            <a:pPr marL="14859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“excuses” for being disagreeable</a:t>
            </a:r>
          </a:p>
          <a:p>
            <a:pPr marL="14859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choice!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2D009-9809-8A47-934E-19933B5D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Resolutions…</a:t>
            </a:r>
          </a:p>
        </p:txBody>
      </p:sp>
    </p:spTree>
    <p:extLst>
      <p:ext uri="{BB962C8B-B14F-4D97-AF65-F5344CB8AC3E}">
        <p14:creationId xmlns:p14="http://schemas.microsoft.com/office/powerpoint/2010/main" val="3921085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F1F73-9F92-2848-9C56-179145470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08F5-5FF3-62CA-5728-22E351D6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Quarrelsome…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27BE-A1E6-9849-D2FB-15EB4910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4" y="1828799"/>
            <a:ext cx="10101909" cy="44383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 fire of irritability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hypocrites (Matthew 23:28)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not “tasted the kindness of the Lord”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lost (1 Peter 2:1)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resolves conflict</a:t>
            </a:r>
          </a:p>
        </p:txBody>
      </p:sp>
    </p:spTree>
    <p:extLst>
      <p:ext uri="{BB962C8B-B14F-4D97-AF65-F5344CB8AC3E}">
        <p14:creationId xmlns:p14="http://schemas.microsoft.com/office/powerpoint/2010/main" val="594562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E8E6-D887-C207-5736-D91F100F9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75372-2C49-2BA3-4DBB-2A685EA9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2" y="1350497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not to be quarrelsome.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MY responsibility in the conflict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algn="l"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confession</a:t>
            </a:r>
          </a:p>
          <a:p>
            <a:pPr marL="914400" algn="l"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love the one in conflict MORE that you love a victory over them?”</a:t>
            </a:r>
          </a:p>
          <a:p>
            <a:pPr marL="914400" algn="l"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 I more focused on MY PRIDE or on MY LOVE?”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20723-7232-8C63-C07A-1118B97D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Resolutions…</a:t>
            </a:r>
          </a:p>
        </p:txBody>
      </p:sp>
    </p:spTree>
    <p:extLst>
      <p:ext uri="{BB962C8B-B14F-4D97-AF65-F5344CB8AC3E}">
        <p14:creationId xmlns:p14="http://schemas.microsoft.com/office/powerpoint/2010/main" val="357321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1748D-CC6E-0133-32A2-ED2C4CCFE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D67A-4D1B-FF61-4C4D-6399903A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2" y="940223"/>
            <a:ext cx="9973994" cy="5183945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not to be quarrelsome.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MY responsibility in the conflict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you.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61C59-758A-8D01-83EF-0FDD89D1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Resolutions…</a:t>
            </a:r>
          </a:p>
        </p:txBody>
      </p:sp>
    </p:spTree>
    <p:extLst>
      <p:ext uri="{BB962C8B-B14F-4D97-AF65-F5344CB8AC3E}">
        <p14:creationId xmlns:p14="http://schemas.microsoft.com/office/powerpoint/2010/main" val="95402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A9CC-9222-D3E2-01FB-40887A77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800" b="1" dirty="0">
                <a:effectLst/>
              </a:rPr>
              <a:t>So speak, and so act, as those who are to be judged by the law of freedom. For judgment will be merciless to one who has </a:t>
            </a:r>
            <a:br>
              <a:rPr lang="en-US" sz="4800" b="1" dirty="0">
                <a:effectLst/>
              </a:rPr>
            </a:br>
            <a:r>
              <a:rPr lang="en-US" sz="4800" b="1" dirty="0">
                <a:effectLst/>
              </a:rPr>
              <a:t>shown no mercy”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20B0604020202020204" charset="0"/>
              <a:cs typeface="Baloo Bhai" panose="020B0604020202020204" charset="0"/>
            </a:endParaRP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oo Bhai" panose="020B0604020202020204" charset="0"/>
                <a:cs typeface="Baloo Bhai" panose="020B0604020202020204" charset="0"/>
              </a:rPr>
              <a:t>James 2:12-13</a:t>
            </a:r>
          </a:p>
        </p:txBody>
      </p:sp>
    </p:spTree>
    <p:extLst>
      <p:ext uri="{BB962C8B-B14F-4D97-AF65-F5344CB8AC3E}">
        <p14:creationId xmlns:p14="http://schemas.microsoft.com/office/powerpoint/2010/main" val="426703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0B73-0256-9944-4D65-A4C54534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F228-61A5-1B15-0B9B-195EC52B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456007"/>
            <a:ext cx="10220179" cy="436098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resent the differences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not express sarcastic and bitter words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they cannot see it YOUR way because they see it THEIR way!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are to be applauded and used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8D1B7-F7C6-F41C-20C9-D817CBC9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19" y="714900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Accepting You Means…</a:t>
            </a:r>
          </a:p>
        </p:txBody>
      </p:sp>
    </p:spTree>
    <p:extLst>
      <p:ext uri="{BB962C8B-B14F-4D97-AF65-F5344CB8AC3E}">
        <p14:creationId xmlns:p14="http://schemas.microsoft.com/office/powerpoint/2010/main" val="1155906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6DA86-2139-9192-0B83-3AD4513BB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E61-7CDA-DB8D-BC31-2B02C77E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990" y="1601401"/>
            <a:ext cx="9973994" cy="4609482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not to be quarrelsome.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MY responsibility in the conflict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accept you.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resolve to forgive you.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F9A48-C4DC-E30A-276B-AC5E634D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02" y="733832"/>
            <a:ext cx="8804635" cy="86756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Resolutions…</a:t>
            </a:r>
          </a:p>
        </p:txBody>
      </p:sp>
    </p:spTree>
    <p:extLst>
      <p:ext uri="{BB962C8B-B14F-4D97-AF65-F5344CB8AC3E}">
        <p14:creationId xmlns:p14="http://schemas.microsoft.com/office/powerpoint/2010/main" val="3207550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018B-1C95-7784-42CA-1FEA9CA3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907366"/>
            <a:ext cx="10283483" cy="4360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Resolve in Forgiveness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emulate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demonstrate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must be action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Resolution is not optional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3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D636-8BE3-DFA2-B048-4A571912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445"/>
            <a:ext cx="10515600" cy="1281113"/>
          </a:xfrm>
        </p:spPr>
        <p:txBody>
          <a:bodyPr/>
          <a:lstStyle/>
          <a:p>
            <a:r>
              <a:rPr lang="en-US" dirty="0"/>
              <a:t>Conflicts in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120A-1025-E58B-9AA3-ED269AC6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2457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and the Pharisees (Mark 3:1-6)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and the Sanhedrin (John 11:45-54)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and Gentile Church Leaders (Acts 15:1-35)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and Barnabas (Acts 15:36-41)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697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843D-0847-B850-D610-15C5D9E3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Conflict in YOUR </a:t>
            </a:r>
            <a:r>
              <a:rPr lang="en-US" dirty="0" err="1"/>
              <a:t>Lfe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6661-3683-0BE6-143F-09B98E900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#1—MY WAY</a:t>
            </a:r>
          </a:p>
          <a:p>
            <a:pPr marL="571500" indent="-571500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#2—NO WAY</a:t>
            </a:r>
          </a:p>
          <a:p>
            <a:pPr marL="571500" indent="-571500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#3—YOUR 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49050-32FF-7524-D18D-38F3D9EEE6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#4—HALF WAY</a:t>
            </a:r>
          </a:p>
          <a:p>
            <a:pPr marL="571500" indent="-571500"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#5—OUR WAY</a:t>
            </a:r>
          </a:p>
        </p:txBody>
      </p:sp>
    </p:spTree>
    <p:extLst>
      <p:ext uri="{BB962C8B-B14F-4D97-AF65-F5344CB8AC3E}">
        <p14:creationId xmlns:p14="http://schemas.microsoft.com/office/powerpoint/2010/main" val="191239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54CA-0F82-2298-0AE3-FCB1C2E5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6" y="1273126"/>
            <a:ext cx="10346788" cy="4825219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one issue at a time.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 with conflict BEFORE things reach the boiling point.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up and talk about the potential conflict.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exaggerate.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cheap shots.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D133C-8CD8-0749-C87F-CC015875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637528"/>
            <a:ext cx="9673014" cy="867569"/>
          </a:xfrm>
        </p:spPr>
        <p:txBody>
          <a:bodyPr>
            <a:normAutofit/>
          </a:bodyPr>
          <a:lstStyle/>
          <a:p>
            <a:r>
              <a:rPr lang="en-US" dirty="0"/>
              <a:t>Communication Rules for Resolution</a:t>
            </a:r>
          </a:p>
        </p:txBody>
      </p:sp>
    </p:spTree>
    <p:extLst>
      <p:ext uri="{BB962C8B-B14F-4D97-AF65-F5344CB8AC3E}">
        <p14:creationId xmlns:p14="http://schemas.microsoft.com/office/powerpoint/2010/main" val="103924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B1E3-A8E5-31B1-4717-57A3D840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6" y="1613975"/>
            <a:ext cx="10269416" cy="3703613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you know why gave us two ears and one tongue?” </a:t>
            </a:r>
          </a:p>
          <a:p>
            <a:pPr marL="571500" indent="-571500" algn="l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do what God says so we are known as speaking from the heart!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452F-3E6A-5A50-46D4-2707CDD0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361" y="915218"/>
            <a:ext cx="10134598" cy="867569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from the Heart…</a:t>
            </a:r>
          </a:p>
        </p:txBody>
      </p:sp>
    </p:spTree>
    <p:extLst>
      <p:ext uri="{BB962C8B-B14F-4D97-AF65-F5344CB8AC3E}">
        <p14:creationId xmlns:p14="http://schemas.microsoft.com/office/powerpoint/2010/main" val="177686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5D5-1194-6C9E-70D6-45AD661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Down!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6953-1F78-5469-4E57-F1830CC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21" y="1747078"/>
            <a:ext cx="10389124" cy="464668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troubling reality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Exposes worldly attitudes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12:36-37—“careless words”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heated conflict, are you really concerned about using “careless words”?</a:t>
            </a:r>
          </a:p>
        </p:txBody>
      </p:sp>
    </p:spTree>
    <p:extLst>
      <p:ext uri="{BB962C8B-B14F-4D97-AF65-F5344CB8AC3E}">
        <p14:creationId xmlns:p14="http://schemas.microsoft.com/office/powerpoint/2010/main" val="38151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89D07C-8803-16EF-A195-4C353A34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513471"/>
            <a:ext cx="9896622" cy="5859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effectLst/>
              </a:rPr>
              <a:t>Doomed Communication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Quit listening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No positive movement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Pride dominates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Displays “Trophy Hurts”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Eyes of vengeance (Proverbs 6:17)</a:t>
            </a:r>
          </a:p>
          <a:p>
            <a:pPr marL="571500" lvl="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No “satisfaction”!</a:t>
            </a:r>
          </a:p>
        </p:txBody>
      </p:sp>
    </p:spTree>
    <p:extLst>
      <p:ext uri="{BB962C8B-B14F-4D97-AF65-F5344CB8AC3E}">
        <p14:creationId xmlns:p14="http://schemas.microsoft.com/office/powerpoint/2010/main" val="399109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FF4-362B-53D5-A1C8-41E2A655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in a world of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170-F2F9-3282-5ED1-2591AE97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549"/>
            <a:ext cx="10515600" cy="37560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Inevitable conflict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separates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is always MORE important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Fueling conflict is pride</a:t>
            </a:r>
          </a:p>
        </p:txBody>
      </p:sp>
    </p:spTree>
    <p:extLst>
      <p:ext uri="{BB962C8B-B14F-4D97-AF65-F5344CB8AC3E}">
        <p14:creationId xmlns:p14="http://schemas.microsoft.com/office/powerpoint/2010/main" val="233293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6549-DAAB-5549-3304-FB45487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971" y="119575"/>
            <a:ext cx="8804635" cy="54934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Conflicts: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are humorous at the beginning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“Irreconcilable differences”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“Little things” irritate and provoke</a:t>
            </a:r>
          </a:p>
        </p:txBody>
      </p:sp>
    </p:spTree>
    <p:extLst>
      <p:ext uri="{BB962C8B-B14F-4D97-AF65-F5344CB8AC3E}">
        <p14:creationId xmlns:p14="http://schemas.microsoft.com/office/powerpoint/2010/main" val="12605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2F6C1-8FF3-9BA5-2BF0-A9C1979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765495"/>
            <a:ext cx="11317458" cy="3692770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“For we all stumble in many ways…the tongue is a small part of the body, and yet it boasts of great things. See how great a forest is set aflame by such a small fire! And the tongue is a fire…the tongue…sets on fire the course of our life” (James 3:2-6).</a:t>
            </a:r>
          </a:p>
        </p:txBody>
      </p:sp>
    </p:spTree>
    <p:extLst>
      <p:ext uri="{BB962C8B-B14F-4D97-AF65-F5344CB8AC3E}">
        <p14:creationId xmlns:p14="http://schemas.microsoft.com/office/powerpoint/2010/main" val="400168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365125"/>
            <a:ext cx="10910668" cy="128111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“conflict”?</a:t>
            </a:r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49" y="1915889"/>
            <a:ext cx="11009275" cy="40417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strike together; fight; battle; struggle; or sharp disagreements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collision between self with another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Initiated by thinking this is the ONLY way and all must do it as I do it</a:t>
            </a:r>
          </a:p>
        </p:txBody>
      </p:sp>
    </p:spTree>
    <p:extLst>
      <p:ext uri="{BB962C8B-B14F-4D97-AF65-F5344CB8AC3E}">
        <p14:creationId xmlns:p14="http://schemas.microsoft.com/office/powerpoint/2010/main" val="396450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F7D-0CC9-DF59-D00C-C7F6A4C6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48" y="-168814"/>
            <a:ext cx="10065433" cy="579588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Troubling Question Asks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effectLst/>
              </a:rPr>
              <a:t>“How do you respond to conflict? What words do you use to communicate? Are they words of reconciliation, recrimination, or retaliation?”</a:t>
            </a:r>
          </a:p>
        </p:txBody>
      </p:sp>
    </p:spTree>
    <p:extLst>
      <p:ext uri="{BB962C8B-B14F-4D97-AF65-F5344CB8AC3E}">
        <p14:creationId xmlns:p14="http://schemas.microsoft.com/office/powerpoint/2010/main" val="83718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911</Words>
  <Application>Microsoft Office PowerPoint</Application>
  <PresentationFormat>Widescreen</PresentationFormat>
  <Paragraphs>114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Wingdings</vt:lpstr>
      <vt:lpstr>Baloo Bhai</vt:lpstr>
      <vt:lpstr>Arial</vt:lpstr>
      <vt:lpstr>Aptos Display</vt:lpstr>
      <vt:lpstr>Calibri</vt:lpstr>
      <vt:lpstr>Office Theme</vt:lpstr>
      <vt:lpstr>Lesson 9: When we don’t agree</vt:lpstr>
      <vt:lpstr>PowerPoint Presentation</vt:lpstr>
      <vt:lpstr>Communication Down!</vt:lpstr>
      <vt:lpstr>PowerPoint Presentation</vt:lpstr>
      <vt:lpstr>Living in a world of conflict</vt:lpstr>
      <vt:lpstr>PowerPoint Presentation</vt:lpstr>
      <vt:lpstr>“For we all stumble in many ways…the tongue is a small part of the body, and yet it boasts of great things. See how great a forest is set aflame by such a small fire! And the tongue is a fire…the tongue…sets on fire the course of our life” (James 3:2-6).</vt:lpstr>
      <vt:lpstr>What is “conflict”?</vt:lpstr>
      <vt:lpstr>PowerPoint Presentation</vt:lpstr>
      <vt:lpstr>Some Conflict Is Necessary…</vt:lpstr>
      <vt:lpstr>Conflict’s Origin</vt:lpstr>
      <vt:lpstr>Conflict’s Motive</vt:lpstr>
      <vt:lpstr>Destructive Conflicts</vt:lpstr>
      <vt:lpstr>Resolution Begins…</vt:lpstr>
      <vt:lpstr>4 Resolutions…</vt:lpstr>
      <vt:lpstr>4 Resolutions…</vt:lpstr>
      <vt:lpstr>The Quarrelsome…</vt:lpstr>
      <vt:lpstr>4 Resolutions…</vt:lpstr>
      <vt:lpstr>4 Resolutions…</vt:lpstr>
      <vt:lpstr>Accepting You Means…</vt:lpstr>
      <vt:lpstr>4 Resolutions…</vt:lpstr>
      <vt:lpstr>PowerPoint Presentation</vt:lpstr>
      <vt:lpstr>Conflicts in the New Testament</vt:lpstr>
      <vt:lpstr>Resolving Conflict in YOUR Lfe</vt:lpstr>
      <vt:lpstr>Communication Rules for Resolution</vt:lpstr>
      <vt:lpstr>Speaking from the Heart…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Kachelman Jr.</dc:creator>
  <cp:lastModifiedBy>John Kachelman Jr.</cp:lastModifiedBy>
  <cp:revision>34</cp:revision>
  <dcterms:created xsi:type="dcterms:W3CDTF">2025-05-30T21:28:37Z</dcterms:created>
  <dcterms:modified xsi:type="dcterms:W3CDTF">2025-08-03T11:45:29Z</dcterms:modified>
</cp:coreProperties>
</file>