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82" r:id="rId4"/>
    <p:sldId id="259" r:id="rId5"/>
    <p:sldId id="272" r:id="rId6"/>
    <p:sldId id="260" r:id="rId7"/>
    <p:sldId id="262" r:id="rId8"/>
    <p:sldId id="263" r:id="rId9"/>
    <p:sldId id="283" r:id="rId10"/>
    <p:sldId id="266" r:id="rId11"/>
    <p:sldId id="274" r:id="rId12"/>
    <p:sldId id="284" r:id="rId13"/>
    <p:sldId id="285" r:id="rId14"/>
    <p:sldId id="275" r:id="rId15"/>
    <p:sldId id="267" r:id="rId16"/>
    <p:sldId id="286" r:id="rId17"/>
    <p:sldId id="276" r:id="rId18"/>
    <p:sldId id="277" r:id="rId19"/>
    <p:sldId id="278" r:id="rId20"/>
    <p:sldId id="281" r:id="rId21"/>
  </p:sldIdLst>
  <p:sldSz cx="12192000" cy="6858000"/>
  <p:notesSz cx="6858000" cy="9144000"/>
  <p:embeddedFontLst>
    <p:embeddedFont>
      <p:font typeface="Baloo Bhai" panose="020B0604020202020204" charset="0"/>
      <p:regular r:id="rId22"/>
    </p:embeddedFont>
    <p:embeddedFont>
      <p:font typeface="WP TypographicSymbols" panose="00000400000000000000" pitchFamily="2"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660"/>
  </p:normalViewPr>
  <p:slideViewPr>
    <p:cSldViewPr snapToGrid="0">
      <p:cViewPr varScale="1">
        <p:scale>
          <a:sx n="68" d="100"/>
          <a:sy n="68" d="100"/>
        </p:scale>
        <p:origin x="927"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872B5-FFCF-8199-4A7D-DEE1E356784C}"/>
              </a:ext>
            </a:extLst>
          </p:cNvPr>
          <p:cNvSpPr>
            <a:spLocks noGrp="1"/>
          </p:cNvSpPr>
          <p:nvPr>
            <p:ph type="ctrTitle"/>
          </p:nvPr>
        </p:nvSpPr>
        <p:spPr>
          <a:xfrm>
            <a:off x="846841" y="5759776"/>
            <a:ext cx="10498317" cy="908165"/>
          </a:xfrm>
          <a:effectLst>
            <a:outerShdw blurRad="50800" dist="38100" dir="2700000" algn="tl" rotWithShape="0">
              <a:prstClr val="black">
                <a:alpha val="90000"/>
              </a:prstClr>
            </a:outerShdw>
          </a:effectLst>
        </p:spPr>
        <p:txBody>
          <a:bodyPr anchor="b">
            <a:normAutofit/>
          </a:bodyPr>
          <a:lstStyle>
            <a:lvl1pPr algn="ctr">
              <a:defRPr sz="4800">
                <a:solidFill>
                  <a:schemeClr val="bg1"/>
                </a:solidFill>
                <a:latin typeface="Baloo Bhai" panose="03080902040302020200" pitchFamily="66" charset="0"/>
                <a:cs typeface="Baloo Bhai" panose="03080902040302020200" pitchFamily="66" charset="0"/>
              </a:defRPr>
            </a:lvl1pPr>
          </a:lstStyle>
          <a:p>
            <a:r>
              <a:rPr lang="en-US" dirty="0"/>
              <a:t>Click to edit Master title style</a:t>
            </a:r>
          </a:p>
        </p:txBody>
      </p:sp>
    </p:spTree>
    <p:extLst>
      <p:ext uri="{BB962C8B-B14F-4D97-AF65-F5344CB8AC3E}">
        <p14:creationId xmlns:p14="http://schemas.microsoft.com/office/powerpoint/2010/main" val="3512142089"/>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5E02A-C8E3-134E-4785-25F5AD30D288}"/>
              </a:ext>
            </a:extLst>
          </p:cNvPr>
          <p:cNvSpPr>
            <a:spLocks noGrp="1"/>
          </p:cNvSpPr>
          <p:nvPr>
            <p:ph type="title"/>
          </p:nvPr>
        </p:nvSpPr>
        <p:spPr>
          <a:xfrm>
            <a:off x="831850" y="1709738"/>
            <a:ext cx="10515600" cy="2852737"/>
          </a:xfrm>
          <a:effectLst/>
        </p:spPr>
        <p:txBody>
          <a:bodyPr anchor="b"/>
          <a:lstStyle>
            <a:lvl1pPr>
              <a:defRPr sz="6000">
                <a:effectLst>
                  <a:outerShdw blurRad="50800" dist="50800" dir="2700000" algn="tl" rotWithShape="0">
                    <a:prstClr val="black">
                      <a:alpha val="90000"/>
                    </a:prstClr>
                  </a:outerShdw>
                </a:effectLst>
              </a:defRPr>
            </a:lvl1pPr>
          </a:lstStyle>
          <a:p>
            <a:r>
              <a:rPr lang="en-US"/>
              <a:t>Click to edit Master title style</a:t>
            </a:r>
          </a:p>
        </p:txBody>
      </p:sp>
      <p:sp>
        <p:nvSpPr>
          <p:cNvPr id="3" name="Text Placeholder 2">
            <a:extLst>
              <a:ext uri="{FF2B5EF4-FFF2-40B4-BE49-F238E27FC236}">
                <a16:creationId xmlns:a16="http://schemas.microsoft.com/office/drawing/2014/main" id="{4961E301-47A3-986D-A5B5-7DE297998F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E0F978-3AC7-8E32-121D-5D308EF83EDF}"/>
              </a:ext>
            </a:extLst>
          </p:cNvPr>
          <p:cNvSpPr>
            <a:spLocks noGrp="1"/>
          </p:cNvSpPr>
          <p:nvPr>
            <p:ph type="dt" sz="half" idx="10"/>
          </p:nvPr>
        </p:nvSpPr>
        <p:spPr/>
        <p:txBody>
          <a:bodyPr/>
          <a:lstStyle/>
          <a:p>
            <a:fld id="{3E681BD1-1089-4E49-91C5-9DBAC5F82533}" type="datetimeFigureOut">
              <a:rPr lang="en-US" smtClean="0"/>
              <a:t>7/27/2025</a:t>
            </a:fld>
            <a:endParaRPr lang="en-US"/>
          </a:p>
        </p:txBody>
      </p:sp>
      <p:sp>
        <p:nvSpPr>
          <p:cNvPr id="5" name="Footer Placeholder 4">
            <a:extLst>
              <a:ext uri="{FF2B5EF4-FFF2-40B4-BE49-F238E27FC236}">
                <a16:creationId xmlns:a16="http://schemas.microsoft.com/office/drawing/2014/main" id="{FD7210F4-D74C-683F-304A-71523991E4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9B0258-D30A-93D9-2A65-BAE26F3C3653}"/>
              </a:ext>
            </a:extLst>
          </p:cNvPr>
          <p:cNvSpPr>
            <a:spLocks noGrp="1"/>
          </p:cNvSpPr>
          <p:nvPr>
            <p:ph type="sldNum" sz="quarter" idx="12"/>
          </p:nvPr>
        </p:nvSpPr>
        <p:spPr/>
        <p:txBody>
          <a:bodyPr/>
          <a:lstStyle/>
          <a:p>
            <a:fld id="{43C424B3-3821-457A-8ACC-3D8F8A39A6A0}" type="slidenum">
              <a:rPr lang="en-US" smtClean="0"/>
              <a:t>‹#›</a:t>
            </a:fld>
            <a:endParaRPr lang="en-US"/>
          </a:p>
        </p:txBody>
      </p:sp>
    </p:spTree>
    <p:extLst>
      <p:ext uri="{BB962C8B-B14F-4D97-AF65-F5344CB8AC3E}">
        <p14:creationId xmlns:p14="http://schemas.microsoft.com/office/powerpoint/2010/main" val="2705891910"/>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8CC1D-CFAF-4C54-B9F9-F8004CB32DC6}"/>
              </a:ext>
            </a:extLst>
          </p:cNvPr>
          <p:cNvSpPr>
            <a:spLocks noGrp="1"/>
          </p:cNvSpPr>
          <p:nvPr>
            <p:ph type="title"/>
          </p:nvPr>
        </p:nvSpPr>
        <p:spPr>
          <a:xfrm>
            <a:off x="838200" y="365126"/>
            <a:ext cx="10515600" cy="1016000"/>
          </a:xfrm>
          <a:effectLst/>
        </p:spPr>
        <p:txBody>
          <a:bodyPr/>
          <a:lstStyle>
            <a:lvl1pPr algn="ctr">
              <a:defRPr>
                <a:effectLst>
                  <a:outerShdw blurRad="50800" dist="50800" dir="2700000" algn="tl" rotWithShape="0">
                    <a:prstClr val="black">
                      <a:alpha val="90000"/>
                    </a:prstClr>
                  </a:outerShdw>
                </a:effectLst>
              </a:defRPr>
            </a:lvl1pPr>
          </a:lstStyle>
          <a:p>
            <a:r>
              <a:rPr lang="en-US" dirty="0"/>
              <a:t>Click to edit Master title style</a:t>
            </a:r>
          </a:p>
        </p:txBody>
      </p:sp>
      <p:sp>
        <p:nvSpPr>
          <p:cNvPr id="3" name="Content Placeholder 2">
            <a:extLst>
              <a:ext uri="{FF2B5EF4-FFF2-40B4-BE49-F238E27FC236}">
                <a16:creationId xmlns:a16="http://schemas.microsoft.com/office/drawing/2014/main" id="{52BFEA05-5754-1DE3-ED2B-A6C77CC428F6}"/>
              </a:ext>
            </a:extLst>
          </p:cNvPr>
          <p:cNvSpPr>
            <a:spLocks noGrp="1"/>
          </p:cNvSpPr>
          <p:nvPr>
            <p:ph sz="half" idx="1"/>
          </p:nvPr>
        </p:nvSpPr>
        <p:spPr>
          <a:xfrm>
            <a:off x="552450" y="1825625"/>
            <a:ext cx="5181600" cy="3984625"/>
          </a:xfrm>
          <a:effectLst/>
        </p:spPr>
        <p:txBody>
          <a:bodyPr>
            <a:normAutofit/>
          </a:bodyPr>
          <a:lstStyle>
            <a:lvl1pPr>
              <a:lnSpc>
                <a:spcPct val="100000"/>
              </a:lnSpc>
              <a:spcBef>
                <a:spcPts val="0"/>
              </a:spcBef>
              <a:spcAft>
                <a:spcPts val="1200"/>
              </a:spcAft>
              <a:defRPr sz="3600">
                <a:effectLst>
                  <a:outerShdw blurRad="50800" dist="50800" dir="2700000" algn="tl" rotWithShape="0">
                    <a:prstClr val="black">
                      <a:alpha val="90000"/>
                    </a:prstClr>
                  </a:outerShdw>
                </a:effectLst>
              </a:defRPr>
            </a:lvl1pPr>
            <a:lvl2pPr>
              <a:lnSpc>
                <a:spcPct val="100000"/>
              </a:lnSpc>
              <a:spcBef>
                <a:spcPts val="0"/>
              </a:spcBef>
              <a:spcAft>
                <a:spcPts val="1200"/>
              </a:spcAft>
              <a:defRPr sz="3200">
                <a:effectLst>
                  <a:outerShdw blurRad="50800" dist="50800" dir="2700000" algn="tl" rotWithShape="0">
                    <a:prstClr val="black">
                      <a:alpha val="90000"/>
                    </a:prstClr>
                  </a:outerShdw>
                </a:effectLst>
              </a:defRPr>
            </a:lvl2pPr>
            <a:lvl3pPr>
              <a:lnSpc>
                <a:spcPct val="100000"/>
              </a:lnSpc>
              <a:spcBef>
                <a:spcPts val="0"/>
              </a:spcBef>
              <a:spcAft>
                <a:spcPts val="1200"/>
              </a:spcAft>
              <a:defRPr sz="2800">
                <a:effectLst>
                  <a:outerShdw blurRad="50800" dist="50800" dir="2700000" algn="tl" rotWithShape="0">
                    <a:prstClr val="black">
                      <a:alpha val="90000"/>
                    </a:prstClr>
                  </a:outerShdw>
                </a:effectLst>
              </a:defRPr>
            </a:lvl3pPr>
            <a:lvl4pPr>
              <a:lnSpc>
                <a:spcPct val="100000"/>
              </a:lnSpc>
              <a:spcBef>
                <a:spcPts val="0"/>
              </a:spcBef>
              <a:spcAft>
                <a:spcPts val="1200"/>
              </a:spcAft>
              <a:defRPr sz="2400">
                <a:effectLst>
                  <a:outerShdw blurRad="50800" dist="50800" dir="2700000" algn="tl" rotWithShape="0">
                    <a:prstClr val="black">
                      <a:alpha val="90000"/>
                    </a:prstClr>
                  </a:outerShdw>
                </a:effectLst>
              </a:defRPr>
            </a:lvl4pPr>
            <a:lvl5pPr>
              <a:lnSpc>
                <a:spcPct val="100000"/>
              </a:lnSpc>
              <a:spcBef>
                <a:spcPts val="0"/>
              </a:spcBef>
              <a:spcAft>
                <a:spcPts val="1200"/>
              </a:spcAft>
              <a:defRPr sz="2400">
                <a:effectLst>
                  <a:outerShdw blurRad="50800" dist="50800" dir="2700000" algn="tl" rotWithShape="0">
                    <a:prstClr val="black">
                      <a:alpha val="90000"/>
                    </a:prstClr>
                  </a:outerShd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9C23BB4-0B37-8075-FBAB-0BF8D151CAE7}"/>
              </a:ext>
            </a:extLst>
          </p:cNvPr>
          <p:cNvSpPr>
            <a:spLocks noGrp="1"/>
          </p:cNvSpPr>
          <p:nvPr>
            <p:ph sz="half" idx="2"/>
          </p:nvPr>
        </p:nvSpPr>
        <p:spPr>
          <a:xfrm>
            <a:off x="6391275" y="1825625"/>
            <a:ext cx="5181600" cy="3984625"/>
          </a:xfrm>
          <a:effectLst/>
        </p:spPr>
        <p:txBody>
          <a:bodyPr>
            <a:normAutofit/>
          </a:bodyPr>
          <a:lstStyle>
            <a:lvl1pPr>
              <a:lnSpc>
                <a:spcPct val="100000"/>
              </a:lnSpc>
              <a:spcBef>
                <a:spcPts val="0"/>
              </a:spcBef>
              <a:spcAft>
                <a:spcPts val="1200"/>
              </a:spcAft>
              <a:defRPr sz="3600">
                <a:effectLst>
                  <a:outerShdw blurRad="50800" dist="50800" dir="2700000" algn="tl" rotWithShape="0">
                    <a:prstClr val="black">
                      <a:alpha val="90000"/>
                    </a:prstClr>
                  </a:outerShdw>
                </a:effectLst>
              </a:defRPr>
            </a:lvl1pPr>
            <a:lvl2pPr>
              <a:lnSpc>
                <a:spcPct val="100000"/>
              </a:lnSpc>
              <a:spcBef>
                <a:spcPts val="0"/>
              </a:spcBef>
              <a:spcAft>
                <a:spcPts val="1200"/>
              </a:spcAft>
              <a:defRPr sz="3200">
                <a:effectLst>
                  <a:outerShdw blurRad="50800" dist="50800" dir="2700000" algn="tl" rotWithShape="0">
                    <a:prstClr val="black">
                      <a:alpha val="90000"/>
                    </a:prstClr>
                  </a:outerShdw>
                </a:effectLst>
              </a:defRPr>
            </a:lvl2pPr>
            <a:lvl3pPr>
              <a:lnSpc>
                <a:spcPct val="100000"/>
              </a:lnSpc>
              <a:spcBef>
                <a:spcPts val="0"/>
              </a:spcBef>
              <a:spcAft>
                <a:spcPts val="1200"/>
              </a:spcAft>
              <a:defRPr sz="2800">
                <a:effectLst>
                  <a:outerShdw blurRad="50800" dist="50800" dir="2700000" algn="tl" rotWithShape="0">
                    <a:prstClr val="black">
                      <a:alpha val="90000"/>
                    </a:prstClr>
                  </a:outerShdw>
                </a:effectLst>
              </a:defRPr>
            </a:lvl3pPr>
            <a:lvl4pPr>
              <a:lnSpc>
                <a:spcPct val="100000"/>
              </a:lnSpc>
              <a:spcBef>
                <a:spcPts val="0"/>
              </a:spcBef>
              <a:spcAft>
                <a:spcPts val="1200"/>
              </a:spcAft>
              <a:defRPr sz="2400">
                <a:effectLst>
                  <a:outerShdw blurRad="50800" dist="50800" dir="2700000" algn="tl" rotWithShape="0">
                    <a:prstClr val="black">
                      <a:alpha val="90000"/>
                    </a:prstClr>
                  </a:outerShdw>
                </a:effectLst>
              </a:defRPr>
            </a:lvl4pPr>
            <a:lvl5pPr>
              <a:lnSpc>
                <a:spcPct val="100000"/>
              </a:lnSpc>
              <a:spcBef>
                <a:spcPts val="0"/>
              </a:spcBef>
              <a:spcAft>
                <a:spcPts val="1200"/>
              </a:spcAft>
              <a:defRPr sz="2400">
                <a:effectLst>
                  <a:outerShdw blurRad="50800" dist="50800" dir="2700000" algn="tl" rotWithShape="0">
                    <a:prstClr val="black">
                      <a:alpha val="90000"/>
                    </a:prstClr>
                  </a:outerShdw>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D092AD-1AE8-9417-DAF4-0BD6B312B751}"/>
              </a:ext>
            </a:extLst>
          </p:cNvPr>
          <p:cNvSpPr>
            <a:spLocks noGrp="1"/>
          </p:cNvSpPr>
          <p:nvPr>
            <p:ph type="dt" sz="half" idx="10"/>
          </p:nvPr>
        </p:nvSpPr>
        <p:spPr/>
        <p:txBody>
          <a:bodyPr/>
          <a:lstStyle/>
          <a:p>
            <a:fld id="{3E681BD1-1089-4E49-91C5-9DBAC5F82533}" type="datetimeFigureOut">
              <a:rPr lang="en-US" smtClean="0"/>
              <a:t>7/27/2025</a:t>
            </a:fld>
            <a:endParaRPr lang="en-US"/>
          </a:p>
        </p:txBody>
      </p:sp>
      <p:sp>
        <p:nvSpPr>
          <p:cNvPr id="6" name="Footer Placeholder 5">
            <a:extLst>
              <a:ext uri="{FF2B5EF4-FFF2-40B4-BE49-F238E27FC236}">
                <a16:creationId xmlns:a16="http://schemas.microsoft.com/office/drawing/2014/main" id="{0D4D0975-2022-99AA-CB0D-8F3372A380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3D7866-A303-32F5-58B0-A440C43B9169}"/>
              </a:ext>
            </a:extLst>
          </p:cNvPr>
          <p:cNvSpPr>
            <a:spLocks noGrp="1"/>
          </p:cNvSpPr>
          <p:nvPr>
            <p:ph type="sldNum" sz="quarter" idx="12"/>
          </p:nvPr>
        </p:nvSpPr>
        <p:spPr/>
        <p:txBody>
          <a:bodyPr/>
          <a:lstStyle/>
          <a:p>
            <a:fld id="{43C424B3-3821-457A-8ACC-3D8F8A39A6A0}" type="slidenum">
              <a:rPr lang="en-US" smtClean="0"/>
              <a:t>‹#›</a:t>
            </a:fld>
            <a:endParaRPr lang="en-US"/>
          </a:p>
        </p:txBody>
      </p:sp>
    </p:spTree>
    <p:extLst>
      <p:ext uri="{BB962C8B-B14F-4D97-AF65-F5344CB8AC3E}">
        <p14:creationId xmlns:p14="http://schemas.microsoft.com/office/powerpoint/2010/main" val="3534362277"/>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92DE2-3D27-F60C-A2AA-4EFBBEBCB42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FE43E4-FA5C-F204-97F2-8F086F1FFC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9E4804-3ACA-4795-6F01-80F8F11EC1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2557C3-93E8-3B4F-AF84-EAC64AF904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C6360D-0FC5-5202-64C8-2392BA652C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859E25-0D35-56D8-7873-914CC1B8BF57}"/>
              </a:ext>
            </a:extLst>
          </p:cNvPr>
          <p:cNvSpPr>
            <a:spLocks noGrp="1"/>
          </p:cNvSpPr>
          <p:nvPr>
            <p:ph type="dt" sz="half" idx="10"/>
          </p:nvPr>
        </p:nvSpPr>
        <p:spPr/>
        <p:txBody>
          <a:bodyPr/>
          <a:lstStyle/>
          <a:p>
            <a:fld id="{3E681BD1-1089-4E49-91C5-9DBAC5F82533}" type="datetimeFigureOut">
              <a:rPr lang="en-US" smtClean="0"/>
              <a:t>7/27/2025</a:t>
            </a:fld>
            <a:endParaRPr lang="en-US"/>
          </a:p>
        </p:txBody>
      </p:sp>
      <p:sp>
        <p:nvSpPr>
          <p:cNvPr id="8" name="Footer Placeholder 7">
            <a:extLst>
              <a:ext uri="{FF2B5EF4-FFF2-40B4-BE49-F238E27FC236}">
                <a16:creationId xmlns:a16="http://schemas.microsoft.com/office/drawing/2014/main" id="{7375B752-1974-2482-78CA-E09E8C298C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3C56AF-6941-CB79-0152-0CF0105F6323}"/>
              </a:ext>
            </a:extLst>
          </p:cNvPr>
          <p:cNvSpPr>
            <a:spLocks noGrp="1"/>
          </p:cNvSpPr>
          <p:nvPr>
            <p:ph type="sldNum" sz="quarter" idx="12"/>
          </p:nvPr>
        </p:nvSpPr>
        <p:spPr/>
        <p:txBody>
          <a:bodyPr/>
          <a:lstStyle/>
          <a:p>
            <a:fld id="{43C424B3-3821-457A-8ACC-3D8F8A39A6A0}" type="slidenum">
              <a:rPr lang="en-US" smtClean="0"/>
              <a:t>‹#›</a:t>
            </a:fld>
            <a:endParaRPr lang="en-US"/>
          </a:p>
        </p:txBody>
      </p:sp>
    </p:spTree>
    <p:extLst>
      <p:ext uri="{BB962C8B-B14F-4D97-AF65-F5344CB8AC3E}">
        <p14:creationId xmlns:p14="http://schemas.microsoft.com/office/powerpoint/2010/main" val="4000465775"/>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B3AFB-8936-DF45-39A9-A3B244FD44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6DFB1D8-1EFB-80C1-0EEF-1FE674DC21DA}"/>
              </a:ext>
            </a:extLst>
          </p:cNvPr>
          <p:cNvSpPr>
            <a:spLocks noGrp="1"/>
          </p:cNvSpPr>
          <p:nvPr>
            <p:ph type="dt" sz="half" idx="10"/>
          </p:nvPr>
        </p:nvSpPr>
        <p:spPr/>
        <p:txBody>
          <a:bodyPr/>
          <a:lstStyle/>
          <a:p>
            <a:fld id="{3E681BD1-1089-4E49-91C5-9DBAC5F82533}" type="datetimeFigureOut">
              <a:rPr lang="en-US" smtClean="0"/>
              <a:t>7/27/2025</a:t>
            </a:fld>
            <a:endParaRPr lang="en-US"/>
          </a:p>
        </p:txBody>
      </p:sp>
      <p:sp>
        <p:nvSpPr>
          <p:cNvPr id="4" name="Footer Placeholder 3">
            <a:extLst>
              <a:ext uri="{FF2B5EF4-FFF2-40B4-BE49-F238E27FC236}">
                <a16:creationId xmlns:a16="http://schemas.microsoft.com/office/drawing/2014/main" id="{80BB58F8-A980-D29E-B3C3-F0CA21794B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D74CBD-947F-4D69-86E9-E5AA8C34F0E2}"/>
              </a:ext>
            </a:extLst>
          </p:cNvPr>
          <p:cNvSpPr>
            <a:spLocks noGrp="1"/>
          </p:cNvSpPr>
          <p:nvPr>
            <p:ph type="sldNum" sz="quarter" idx="12"/>
          </p:nvPr>
        </p:nvSpPr>
        <p:spPr/>
        <p:txBody>
          <a:bodyPr/>
          <a:lstStyle/>
          <a:p>
            <a:fld id="{43C424B3-3821-457A-8ACC-3D8F8A39A6A0}" type="slidenum">
              <a:rPr lang="en-US" smtClean="0"/>
              <a:t>‹#›</a:t>
            </a:fld>
            <a:endParaRPr lang="en-US"/>
          </a:p>
        </p:txBody>
      </p:sp>
    </p:spTree>
    <p:extLst>
      <p:ext uri="{BB962C8B-B14F-4D97-AF65-F5344CB8AC3E}">
        <p14:creationId xmlns:p14="http://schemas.microsoft.com/office/powerpoint/2010/main" val="1797362"/>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7650AB-8886-2868-46DF-4BDF44D29ACC}"/>
              </a:ext>
            </a:extLst>
          </p:cNvPr>
          <p:cNvSpPr>
            <a:spLocks noGrp="1"/>
          </p:cNvSpPr>
          <p:nvPr>
            <p:ph type="dt" sz="half" idx="10"/>
          </p:nvPr>
        </p:nvSpPr>
        <p:spPr/>
        <p:txBody>
          <a:bodyPr/>
          <a:lstStyle/>
          <a:p>
            <a:fld id="{3E681BD1-1089-4E49-91C5-9DBAC5F82533}" type="datetimeFigureOut">
              <a:rPr lang="en-US" smtClean="0"/>
              <a:t>7/27/2025</a:t>
            </a:fld>
            <a:endParaRPr lang="en-US"/>
          </a:p>
        </p:txBody>
      </p:sp>
      <p:sp>
        <p:nvSpPr>
          <p:cNvPr id="3" name="Footer Placeholder 2">
            <a:extLst>
              <a:ext uri="{FF2B5EF4-FFF2-40B4-BE49-F238E27FC236}">
                <a16:creationId xmlns:a16="http://schemas.microsoft.com/office/drawing/2014/main" id="{27452770-1174-1AF8-1F29-1E4BAD1C34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098233-DA3E-A89C-BDCB-62F1A6685D76}"/>
              </a:ext>
            </a:extLst>
          </p:cNvPr>
          <p:cNvSpPr>
            <a:spLocks noGrp="1"/>
          </p:cNvSpPr>
          <p:nvPr>
            <p:ph type="sldNum" sz="quarter" idx="12"/>
          </p:nvPr>
        </p:nvSpPr>
        <p:spPr/>
        <p:txBody>
          <a:bodyPr/>
          <a:lstStyle/>
          <a:p>
            <a:fld id="{43C424B3-3821-457A-8ACC-3D8F8A39A6A0}" type="slidenum">
              <a:rPr lang="en-US" smtClean="0"/>
              <a:t>‹#›</a:t>
            </a:fld>
            <a:endParaRPr lang="en-US"/>
          </a:p>
        </p:txBody>
      </p:sp>
    </p:spTree>
    <p:extLst>
      <p:ext uri="{BB962C8B-B14F-4D97-AF65-F5344CB8AC3E}">
        <p14:creationId xmlns:p14="http://schemas.microsoft.com/office/powerpoint/2010/main" val="1174122251"/>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5542A-B12D-7AF8-039A-5EBB5076B4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8461ADE-73B7-CDAE-4F65-CED5579241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22B3CD-9E6E-B150-5B78-DF9B412F1F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F0B847-73E4-D4C3-4D60-0C674EC7ABE4}"/>
              </a:ext>
            </a:extLst>
          </p:cNvPr>
          <p:cNvSpPr>
            <a:spLocks noGrp="1"/>
          </p:cNvSpPr>
          <p:nvPr>
            <p:ph type="dt" sz="half" idx="10"/>
          </p:nvPr>
        </p:nvSpPr>
        <p:spPr/>
        <p:txBody>
          <a:bodyPr/>
          <a:lstStyle/>
          <a:p>
            <a:fld id="{3E681BD1-1089-4E49-91C5-9DBAC5F82533}" type="datetimeFigureOut">
              <a:rPr lang="en-US" smtClean="0"/>
              <a:t>7/27/2025</a:t>
            </a:fld>
            <a:endParaRPr lang="en-US"/>
          </a:p>
        </p:txBody>
      </p:sp>
      <p:sp>
        <p:nvSpPr>
          <p:cNvPr id="6" name="Footer Placeholder 5">
            <a:extLst>
              <a:ext uri="{FF2B5EF4-FFF2-40B4-BE49-F238E27FC236}">
                <a16:creationId xmlns:a16="http://schemas.microsoft.com/office/drawing/2014/main" id="{316C7024-1734-456D-4414-3949550CC5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DBEEA4-E89F-B53B-5D6C-7E228B97D966}"/>
              </a:ext>
            </a:extLst>
          </p:cNvPr>
          <p:cNvSpPr>
            <a:spLocks noGrp="1"/>
          </p:cNvSpPr>
          <p:nvPr>
            <p:ph type="sldNum" sz="quarter" idx="12"/>
          </p:nvPr>
        </p:nvSpPr>
        <p:spPr/>
        <p:txBody>
          <a:bodyPr/>
          <a:lstStyle/>
          <a:p>
            <a:fld id="{43C424B3-3821-457A-8ACC-3D8F8A39A6A0}" type="slidenum">
              <a:rPr lang="en-US" smtClean="0"/>
              <a:t>‹#›</a:t>
            </a:fld>
            <a:endParaRPr lang="en-US"/>
          </a:p>
        </p:txBody>
      </p:sp>
    </p:spTree>
    <p:extLst>
      <p:ext uri="{BB962C8B-B14F-4D97-AF65-F5344CB8AC3E}">
        <p14:creationId xmlns:p14="http://schemas.microsoft.com/office/powerpoint/2010/main" val="2350353650"/>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7CC95-F53B-32DB-B52C-6657D0A04F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0403942-C153-3626-40BD-4AAEA9A1DD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6BEAA3D-7839-E6DD-6F7D-A58E900E7C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0744F1-853A-26E8-660D-6B987363CA44}"/>
              </a:ext>
            </a:extLst>
          </p:cNvPr>
          <p:cNvSpPr>
            <a:spLocks noGrp="1"/>
          </p:cNvSpPr>
          <p:nvPr>
            <p:ph type="dt" sz="half" idx="10"/>
          </p:nvPr>
        </p:nvSpPr>
        <p:spPr/>
        <p:txBody>
          <a:bodyPr/>
          <a:lstStyle/>
          <a:p>
            <a:fld id="{3E681BD1-1089-4E49-91C5-9DBAC5F82533}" type="datetimeFigureOut">
              <a:rPr lang="en-US" smtClean="0"/>
              <a:t>7/27/2025</a:t>
            </a:fld>
            <a:endParaRPr lang="en-US"/>
          </a:p>
        </p:txBody>
      </p:sp>
      <p:sp>
        <p:nvSpPr>
          <p:cNvPr id="6" name="Footer Placeholder 5">
            <a:extLst>
              <a:ext uri="{FF2B5EF4-FFF2-40B4-BE49-F238E27FC236}">
                <a16:creationId xmlns:a16="http://schemas.microsoft.com/office/drawing/2014/main" id="{25CDA7DC-7BFE-ADAB-84A2-50A0BBD8D3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8A7F38-EA47-F1C9-0B43-C56D38CB311E}"/>
              </a:ext>
            </a:extLst>
          </p:cNvPr>
          <p:cNvSpPr>
            <a:spLocks noGrp="1"/>
          </p:cNvSpPr>
          <p:nvPr>
            <p:ph type="sldNum" sz="quarter" idx="12"/>
          </p:nvPr>
        </p:nvSpPr>
        <p:spPr/>
        <p:txBody>
          <a:bodyPr/>
          <a:lstStyle/>
          <a:p>
            <a:fld id="{43C424B3-3821-457A-8ACC-3D8F8A39A6A0}" type="slidenum">
              <a:rPr lang="en-US" smtClean="0"/>
              <a:t>‹#›</a:t>
            </a:fld>
            <a:endParaRPr lang="en-US"/>
          </a:p>
        </p:txBody>
      </p:sp>
    </p:spTree>
    <p:extLst>
      <p:ext uri="{BB962C8B-B14F-4D97-AF65-F5344CB8AC3E}">
        <p14:creationId xmlns:p14="http://schemas.microsoft.com/office/powerpoint/2010/main" val="841573896"/>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4C637-E4B4-DA79-A515-7720C04ADA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9521C9-783B-6F93-9A60-CFC23E7C54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D86AEA-3F35-DAC8-37F6-19AFAC52B385}"/>
              </a:ext>
            </a:extLst>
          </p:cNvPr>
          <p:cNvSpPr>
            <a:spLocks noGrp="1"/>
          </p:cNvSpPr>
          <p:nvPr>
            <p:ph type="dt" sz="half" idx="10"/>
          </p:nvPr>
        </p:nvSpPr>
        <p:spPr/>
        <p:txBody>
          <a:bodyPr/>
          <a:lstStyle/>
          <a:p>
            <a:fld id="{3E681BD1-1089-4E49-91C5-9DBAC5F82533}" type="datetimeFigureOut">
              <a:rPr lang="en-US" smtClean="0"/>
              <a:t>7/27/2025</a:t>
            </a:fld>
            <a:endParaRPr lang="en-US"/>
          </a:p>
        </p:txBody>
      </p:sp>
      <p:sp>
        <p:nvSpPr>
          <p:cNvPr id="5" name="Footer Placeholder 4">
            <a:extLst>
              <a:ext uri="{FF2B5EF4-FFF2-40B4-BE49-F238E27FC236}">
                <a16:creationId xmlns:a16="http://schemas.microsoft.com/office/drawing/2014/main" id="{DE164008-90E2-427E-5285-5758B543D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21472B-AACB-36F1-5FDC-0BC059FFD3C0}"/>
              </a:ext>
            </a:extLst>
          </p:cNvPr>
          <p:cNvSpPr>
            <a:spLocks noGrp="1"/>
          </p:cNvSpPr>
          <p:nvPr>
            <p:ph type="sldNum" sz="quarter" idx="12"/>
          </p:nvPr>
        </p:nvSpPr>
        <p:spPr/>
        <p:txBody>
          <a:bodyPr/>
          <a:lstStyle/>
          <a:p>
            <a:fld id="{43C424B3-3821-457A-8ACC-3D8F8A39A6A0}" type="slidenum">
              <a:rPr lang="en-US" smtClean="0"/>
              <a:t>‹#›</a:t>
            </a:fld>
            <a:endParaRPr lang="en-US"/>
          </a:p>
        </p:txBody>
      </p:sp>
    </p:spTree>
    <p:extLst>
      <p:ext uri="{BB962C8B-B14F-4D97-AF65-F5344CB8AC3E}">
        <p14:creationId xmlns:p14="http://schemas.microsoft.com/office/powerpoint/2010/main" val="3890273378"/>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DA7B7F-3DBC-F28E-673C-69AEC85A74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F00539F-DABC-0572-5C15-E3A5351945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B2CE40-86E2-703C-6DAC-234751324FD8}"/>
              </a:ext>
            </a:extLst>
          </p:cNvPr>
          <p:cNvSpPr>
            <a:spLocks noGrp="1"/>
          </p:cNvSpPr>
          <p:nvPr>
            <p:ph type="dt" sz="half" idx="10"/>
          </p:nvPr>
        </p:nvSpPr>
        <p:spPr/>
        <p:txBody>
          <a:bodyPr/>
          <a:lstStyle/>
          <a:p>
            <a:fld id="{3E681BD1-1089-4E49-91C5-9DBAC5F82533}" type="datetimeFigureOut">
              <a:rPr lang="en-US" smtClean="0"/>
              <a:t>7/27/2025</a:t>
            </a:fld>
            <a:endParaRPr lang="en-US"/>
          </a:p>
        </p:txBody>
      </p:sp>
      <p:sp>
        <p:nvSpPr>
          <p:cNvPr id="5" name="Footer Placeholder 4">
            <a:extLst>
              <a:ext uri="{FF2B5EF4-FFF2-40B4-BE49-F238E27FC236}">
                <a16:creationId xmlns:a16="http://schemas.microsoft.com/office/drawing/2014/main" id="{AF4B4392-32FD-B7B0-CA97-671FC28D9B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6A6348-F860-F132-F573-772F5A565C5A}"/>
              </a:ext>
            </a:extLst>
          </p:cNvPr>
          <p:cNvSpPr>
            <a:spLocks noGrp="1"/>
          </p:cNvSpPr>
          <p:nvPr>
            <p:ph type="sldNum" sz="quarter" idx="12"/>
          </p:nvPr>
        </p:nvSpPr>
        <p:spPr/>
        <p:txBody>
          <a:bodyPr/>
          <a:lstStyle/>
          <a:p>
            <a:fld id="{43C424B3-3821-457A-8ACC-3D8F8A39A6A0}" type="slidenum">
              <a:rPr lang="en-US" smtClean="0"/>
              <a:t>‹#›</a:t>
            </a:fld>
            <a:endParaRPr lang="en-US"/>
          </a:p>
        </p:txBody>
      </p:sp>
    </p:spTree>
    <p:extLst>
      <p:ext uri="{BB962C8B-B14F-4D97-AF65-F5344CB8AC3E}">
        <p14:creationId xmlns:p14="http://schemas.microsoft.com/office/powerpoint/2010/main" val="204307303"/>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A3ECA-683A-8214-2995-CF13D6B42468}"/>
              </a:ext>
            </a:extLst>
          </p:cNvPr>
          <p:cNvSpPr>
            <a:spLocks noGrp="1"/>
          </p:cNvSpPr>
          <p:nvPr>
            <p:ph type="title"/>
          </p:nvPr>
        </p:nvSpPr>
        <p:spPr>
          <a:effectLst>
            <a:outerShdw blurRad="50800" dist="50800" dir="5400000" algn="ctr" rotWithShape="0">
              <a:srgbClr val="000000">
                <a:alpha val="90000"/>
              </a:srgbClr>
            </a:outerShdw>
          </a:effectLst>
        </p:spPr>
        <p:txBody>
          <a:bodyPr>
            <a:normAutofit/>
          </a:bodyPr>
          <a:lstStyle>
            <a:lvl1pPr>
              <a:defRPr sz="4800">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a:extLst>
              <a:ext uri="{FF2B5EF4-FFF2-40B4-BE49-F238E27FC236}">
                <a16:creationId xmlns:a16="http://schemas.microsoft.com/office/drawing/2014/main" id="{38FECA28-67F6-A1A9-05E2-490F2ABD0D28}"/>
              </a:ext>
            </a:extLst>
          </p:cNvPr>
          <p:cNvSpPr>
            <a:spLocks noGrp="1"/>
          </p:cNvSpPr>
          <p:nvPr>
            <p:ph idx="1"/>
          </p:nvPr>
        </p:nvSpPr>
        <p:spPr>
          <a:effectLst>
            <a:outerShdw blurRad="50800" dist="50800" dir="5400000" algn="ctr" rotWithShape="0">
              <a:srgbClr val="000000">
                <a:alpha val="90000"/>
              </a:srgbClr>
            </a:outerShdw>
          </a:effectLst>
        </p:spPr>
        <p:txBody>
          <a:bodyPr anchor="ctr" anchorCtr="0"/>
          <a:lstStyle>
            <a:lvl1pPr>
              <a:defRPr>
                <a:effectLst>
                  <a:outerShdw blurRad="50800" dist="38100" dir="2700000" algn="tl" rotWithShape="0">
                    <a:prstClr val="black">
                      <a:alpha val="40000"/>
                    </a:prstClr>
                  </a:outerShdw>
                </a:effectLst>
              </a:defRPr>
            </a:lvl1pPr>
            <a:lvl2pPr>
              <a:defRPr>
                <a:effectLst>
                  <a:outerShdw blurRad="50800" dist="38100" dir="2700000" algn="tl" rotWithShape="0">
                    <a:prstClr val="black">
                      <a:alpha val="40000"/>
                    </a:prstClr>
                  </a:outerShdw>
                </a:effectLst>
              </a:defRPr>
            </a:lvl2pPr>
            <a:lvl3pPr>
              <a:defRPr>
                <a:effectLst>
                  <a:outerShdw blurRad="50800" dist="38100" dir="2700000" algn="tl" rotWithShape="0">
                    <a:prstClr val="black">
                      <a:alpha val="40000"/>
                    </a:prstClr>
                  </a:outerShdw>
                </a:effectLst>
              </a:defRPr>
            </a:lvl3pPr>
            <a:lvl4pPr>
              <a:defRPr>
                <a:effectLst>
                  <a:outerShdw blurRad="50800" dist="38100" dir="2700000" algn="tl" rotWithShape="0">
                    <a:prstClr val="black">
                      <a:alpha val="40000"/>
                    </a:prstClr>
                  </a:outerShdw>
                </a:effectLst>
              </a:defRPr>
            </a:lvl4pPr>
            <a:lvl5pPr>
              <a:defRPr>
                <a:effectLst>
                  <a:outerShdw blurRad="50800" dist="38100" dir="2700000" algn="tl" rotWithShape="0">
                    <a:prstClr val="black">
                      <a:alpha val="40000"/>
                    </a:prstClr>
                  </a:outerShd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8937438"/>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E9C018-8135-538B-3CBB-11C79260B80E}"/>
              </a:ext>
            </a:extLst>
          </p:cNvPr>
          <p:cNvSpPr/>
          <p:nvPr userDrawn="1"/>
        </p:nvSpPr>
        <p:spPr>
          <a:xfrm>
            <a:off x="-1" y="1753386"/>
            <a:ext cx="11434713" cy="4619134"/>
          </a:xfrm>
          <a:prstGeom prst="rect">
            <a:avLst/>
          </a:prstGeom>
          <a:solidFill>
            <a:srgbClr val="FFFFF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9A3ECA-683A-8214-2995-CF13D6B42468}"/>
              </a:ext>
            </a:extLst>
          </p:cNvPr>
          <p:cNvSpPr>
            <a:spLocks noGrp="1"/>
          </p:cNvSpPr>
          <p:nvPr>
            <p:ph type="title"/>
          </p:nvPr>
        </p:nvSpPr>
        <p:spPr>
          <a:effectLst/>
        </p:spPr>
        <p:txBody>
          <a:bodyPr>
            <a:normAutofit/>
          </a:bodyPr>
          <a:lstStyle>
            <a:lvl1pPr>
              <a:defRPr sz="4800">
                <a:effectLst>
                  <a:outerShdw blurRad="50800" dist="38100" dir="2700000" algn="tl" rotWithShape="0">
                    <a:prstClr val="black">
                      <a:alpha val="90000"/>
                    </a:prstClr>
                  </a:outerShdw>
                </a:effectLst>
              </a:defRPr>
            </a:lvl1pPr>
          </a:lstStyle>
          <a:p>
            <a:r>
              <a:rPr lang="en-US" dirty="0"/>
              <a:t>Click to edit Master title style</a:t>
            </a:r>
          </a:p>
        </p:txBody>
      </p:sp>
      <p:sp>
        <p:nvSpPr>
          <p:cNvPr id="3" name="Content Placeholder 2">
            <a:extLst>
              <a:ext uri="{FF2B5EF4-FFF2-40B4-BE49-F238E27FC236}">
                <a16:creationId xmlns:a16="http://schemas.microsoft.com/office/drawing/2014/main" id="{38FECA28-67F6-A1A9-05E2-490F2ABD0D28}"/>
              </a:ext>
            </a:extLst>
          </p:cNvPr>
          <p:cNvSpPr>
            <a:spLocks noGrp="1"/>
          </p:cNvSpPr>
          <p:nvPr>
            <p:ph idx="1"/>
          </p:nvPr>
        </p:nvSpPr>
        <p:spPr>
          <a:xfrm>
            <a:off x="838200" y="1894788"/>
            <a:ext cx="10389124" cy="4289195"/>
          </a:xfrm>
          <a:effectLst/>
        </p:spPr>
        <p:txBody>
          <a:bodyPr anchor="ctr" anchorCtr="0"/>
          <a:lstStyle>
            <a:lvl1pPr>
              <a:spcBef>
                <a:spcPts val="0"/>
              </a:spcBef>
              <a:spcAft>
                <a:spcPts val="1800"/>
              </a:spcAft>
              <a:defRPr>
                <a:solidFill>
                  <a:schemeClr val="tx1"/>
                </a:solidFill>
              </a:defRPr>
            </a:lvl1pPr>
            <a:lvl2pPr>
              <a:spcBef>
                <a:spcPts val="0"/>
              </a:spcBef>
              <a:spcAft>
                <a:spcPts val="1800"/>
              </a:spcAft>
              <a:defRPr>
                <a:solidFill>
                  <a:schemeClr val="tx1"/>
                </a:solidFill>
              </a:defRPr>
            </a:lvl2pPr>
            <a:lvl3pPr>
              <a:spcBef>
                <a:spcPts val="0"/>
              </a:spcBef>
              <a:spcAft>
                <a:spcPts val="1800"/>
              </a:spcAft>
              <a:defRPr>
                <a:solidFill>
                  <a:schemeClr val="tx1"/>
                </a:solidFill>
              </a:defRPr>
            </a:lvl3pPr>
            <a:lvl4pPr>
              <a:spcBef>
                <a:spcPts val="0"/>
              </a:spcBef>
              <a:spcAft>
                <a:spcPts val="1800"/>
              </a:spcAft>
              <a:defRPr>
                <a:solidFill>
                  <a:schemeClr val="tx1"/>
                </a:solidFill>
              </a:defRPr>
            </a:lvl4pPr>
            <a:lvl5pPr>
              <a:spcBef>
                <a:spcPts val="0"/>
              </a:spcBef>
              <a:spcAft>
                <a:spcPts val="1800"/>
              </a:spcAft>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9855002"/>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Content_Border_Left_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FECA28-67F6-A1A9-05E2-490F2ABD0D28}"/>
              </a:ext>
            </a:extLst>
          </p:cNvPr>
          <p:cNvSpPr>
            <a:spLocks noGrp="1"/>
          </p:cNvSpPr>
          <p:nvPr>
            <p:ph idx="1"/>
          </p:nvPr>
        </p:nvSpPr>
        <p:spPr>
          <a:xfrm>
            <a:off x="1693682" y="2324099"/>
            <a:ext cx="8804635" cy="3280569"/>
          </a:xfrm>
          <a:effectLst/>
        </p:spPr>
        <p:txBody>
          <a:bodyPr anchor="ctr" anchorCtr="0"/>
          <a:lstStyle>
            <a:lvl1pPr marL="0" indent="0" algn="ctr">
              <a:buNone/>
              <a:defRPr>
                <a:effectLst>
                  <a:outerShdw blurRad="50800" dist="38100" dir="2700000" algn="tl" rotWithShape="0">
                    <a:prstClr val="black">
                      <a:alpha val="90000"/>
                    </a:prstClr>
                  </a:outerShdw>
                </a:effectLs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 name="Title 1">
            <a:extLst>
              <a:ext uri="{FF2B5EF4-FFF2-40B4-BE49-F238E27FC236}">
                <a16:creationId xmlns:a16="http://schemas.microsoft.com/office/drawing/2014/main" id="{4F15B82F-5AD3-6B29-75F2-864E74BF9FAA}"/>
              </a:ext>
            </a:extLst>
          </p:cNvPr>
          <p:cNvSpPr>
            <a:spLocks noGrp="1"/>
          </p:cNvSpPr>
          <p:nvPr>
            <p:ph type="title"/>
          </p:nvPr>
        </p:nvSpPr>
        <p:spPr>
          <a:xfrm>
            <a:off x="1693681" y="1256506"/>
            <a:ext cx="8804635" cy="867569"/>
          </a:xfrm>
          <a:effectLst/>
        </p:spPr>
        <p:txBody>
          <a:bodyPr/>
          <a:lstStyle>
            <a:lvl1pPr algn="ctr">
              <a:defRPr>
                <a:effectLst>
                  <a:outerShdw blurRad="50800" dist="38100" dir="2700000" algn="tl" rotWithShape="0">
                    <a:prstClr val="black">
                      <a:alpha val="90000"/>
                    </a:prstClr>
                  </a:outerShdw>
                </a:effectLst>
              </a:defRPr>
            </a:lvl1pPr>
          </a:lstStyle>
          <a:p>
            <a:r>
              <a:rPr lang="en-US" dirty="0"/>
              <a:t>Click to edit Master title style</a:t>
            </a:r>
          </a:p>
        </p:txBody>
      </p:sp>
    </p:spTree>
    <p:extLst>
      <p:ext uri="{BB962C8B-B14F-4D97-AF65-F5344CB8AC3E}">
        <p14:creationId xmlns:p14="http://schemas.microsoft.com/office/powerpoint/2010/main" val="1837909298"/>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Content_Border_Right_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33222542-DB04-12F0-8C1D-4271EE59AA9A}"/>
              </a:ext>
            </a:extLst>
          </p:cNvPr>
          <p:cNvSpPr>
            <a:spLocks noGrp="1"/>
          </p:cNvSpPr>
          <p:nvPr>
            <p:ph idx="1"/>
          </p:nvPr>
        </p:nvSpPr>
        <p:spPr>
          <a:xfrm>
            <a:off x="1693682" y="2324099"/>
            <a:ext cx="8804635" cy="3280569"/>
          </a:xfrm>
          <a:effectLst/>
        </p:spPr>
        <p:txBody>
          <a:bodyPr anchor="ctr" anchorCtr="0"/>
          <a:lstStyle>
            <a:lvl1pPr marL="0" indent="0" algn="ctr">
              <a:buNone/>
              <a:defRPr>
                <a:effectLst>
                  <a:outerShdw blurRad="50800" dist="38100" dir="2700000" algn="tl" rotWithShape="0">
                    <a:prstClr val="black">
                      <a:alpha val="90000"/>
                    </a:prstClr>
                  </a:outerShdw>
                </a:effectLs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4" name="Title 1">
            <a:extLst>
              <a:ext uri="{FF2B5EF4-FFF2-40B4-BE49-F238E27FC236}">
                <a16:creationId xmlns:a16="http://schemas.microsoft.com/office/drawing/2014/main" id="{17490E8C-AFEF-1435-76C5-7A0A06DB0649}"/>
              </a:ext>
            </a:extLst>
          </p:cNvPr>
          <p:cNvSpPr>
            <a:spLocks noGrp="1"/>
          </p:cNvSpPr>
          <p:nvPr>
            <p:ph type="title"/>
          </p:nvPr>
        </p:nvSpPr>
        <p:spPr>
          <a:xfrm>
            <a:off x="1693681" y="1256506"/>
            <a:ext cx="8804635" cy="867569"/>
          </a:xfrm>
          <a:effectLst/>
        </p:spPr>
        <p:txBody>
          <a:bodyPr/>
          <a:lstStyle>
            <a:lvl1pPr algn="ctr">
              <a:defRPr>
                <a:effectLst>
                  <a:outerShdw blurRad="50800" dist="38100" dir="2700000" algn="tl" rotWithShape="0">
                    <a:prstClr val="black">
                      <a:alpha val="90000"/>
                    </a:prstClr>
                  </a:outerShdw>
                </a:effectLst>
              </a:defRPr>
            </a:lvl1pPr>
          </a:lstStyle>
          <a:p>
            <a:r>
              <a:rPr lang="en-US" dirty="0"/>
              <a:t>Click to edit Master title style</a:t>
            </a:r>
          </a:p>
        </p:txBody>
      </p:sp>
    </p:spTree>
    <p:extLst>
      <p:ext uri="{BB962C8B-B14F-4D97-AF65-F5344CB8AC3E}">
        <p14:creationId xmlns:p14="http://schemas.microsoft.com/office/powerpoint/2010/main" val="625054531"/>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_Border_Left_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FECA28-67F6-A1A9-05E2-490F2ABD0D28}"/>
              </a:ext>
            </a:extLst>
          </p:cNvPr>
          <p:cNvSpPr>
            <a:spLocks noGrp="1"/>
          </p:cNvSpPr>
          <p:nvPr>
            <p:ph idx="1"/>
          </p:nvPr>
        </p:nvSpPr>
        <p:spPr>
          <a:xfrm>
            <a:off x="1693682" y="1253331"/>
            <a:ext cx="8804635" cy="4351338"/>
          </a:xfrm>
          <a:effectLst/>
        </p:spPr>
        <p:txBody>
          <a:bodyPr anchor="ctr" anchorCtr="0"/>
          <a:lstStyle>
            <a:lvl1pPr marL="0" indent="0" algn="ctr">
              <a:buNone/>
              <a:defRPr>
                <a:effectLst>
                  <a:outerShdw blurRad="50800" dist="38100" dir="2700000" algn="tl" rotWithShape="0">
                    <a:prstClr val="black">
                      <a:alpha val="90000"/>
                    </a:prstClr>
                  </a:outerShdw>
                </a:effectLs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1625334284"/>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_Border_Right_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FECA28-67F6-A1A9-05E2-490F2ABD0D28}"/>
              </a:ext>
            </a:extLst>
          </p:cNvPr>
          <p:cNvSpPr>
            <a:spLocks noGrp="1"/>
          </p:cNvSpPr>
          <p:nvPr>
            <p:ph idx="1"/>
          </p:nvPr>
        </p:nvSpPr>
        <p:spPr>
          <a:xfrm>
            <a:off x="1693682" y="1253331"/>
            <a:ext cx="8804635" cy="4351338"/>
          </a:xfrm>
          <a:effectLst/>
        </p:spPr>
        <p:txBody>
          <a:bodyPr anchor="ctr" anchorCtr="0"/>
          <a:lstStyle>
            <a:lvl1pPr marL="0" indent="0" algn="ctr">
              <a:buNone/>
              <a:defRPr>
                <a:effectLst>
                  <a:outerShdw blurRad="50800" dist="50800" dir="2700000" algn="tl" rotWithShape="0">
                    <a:prstClr val="black">
                      <a:alpha val="90000"/>
                    </a:prstClr>
                  </a:outerShdw>
                </a:effectLs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3396913076"/>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FECA28-67F6-A1A9-05E2-490F2ABD0D28}"/>
              </a:ext>
            </a:extLst>
          </p:cNvPr>
          <p:cNvSpPr>
            <a:spLocks noGrp="1"/>
          </p:cNvSpPr>
          <p:nvPr>
            <p:ph idx="1"/>
          </p:nvPr>
        </p:nvSpPr>
        <p:spPr>
          <a:xfrm>
            <a:off x="1693682" y="3219450"/>
            <a:ext cx="8804635" cy="1924050"/>
          </a:xfrm>
          <a:effectLst/>
        </p:spPr>
        <p:txBody>
          <a:bodyPr anchor="ctr" anchorCtr="0"/>
          <a:lstStyle>
            <a:lvl1pPr marL="0" indent="0" algn="ctr">
              <a:buNone/>
              <a:defRPr>
                <a:effectLst>
                  <a:outerShdw blurRad="50800" dist="50800" dir="2700000" algn="tl" rotWithShape="0">
                    <a:prstClr val="black">
                      <a:alpha val="90000"/>
                    </a:prstClr>
                  </a:outerShdw>
                </a:effectLs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 name="Title 1">
            <a:extLst>
              <a:ext uri="{FF2B5EF4-FFF2-40B4-BE49-F238E27FC236}">
                <a16:creationId xmlns:a16="http://schemas.microsoft.com/office/drawing/2014/main" id="{2366F889-374F-6117-5C88-80013702453E}"/>
              </a:ext>
            </a:extLst>
          </p:cNvPr>
          <p:cNvSpPr>
            <a:spLocks noGrp="1"/>
          </p:cNvSpPr>
          <p:nvPr>
            <p:ph type="title"/>
          </p:nvPr>
        </p:nvSpPr>
        <p:spPr>
          <a:xfrm>
            <a:off x="838200" y="2171700"/>
            <a:ext cx="10515600" cy="771525"/>
          </a:xfrm>
          <a:effectLst/>
        </p:spPr>
        <p:txBody>
          <a:bodyPr/>
          <a:lstStyle>
            <a:lvl1pPr algn="ctr">
              <a:defRPr>
                <a:effectLst>
                  <a:outerShdw blurRad="50800" dist="50800" dir="2700000" algn="tl" rotWithShape="0">
                    <a:prstClr val="black">
                      <a:alpha val="90000"/>
                    </a:prstClr>
                  </a:outerShdw>
                </a:effectLst>
              </a:defRPr>
            </a:lvl1pPr>
          </a:lstStyle>
          <a:p>
            <a:r>
              <a:rPr lang="en-US" dirty="0"/>
              <a:t>Click to edit Master title style</a:t>
            </a:r>
          </a:p>
        </p:txBody>
      </p:sp>
    </p:spTree>
    <p:extLst>
      <p:ext uri="{BB962C8B-B14F-4D97-AF65-F5344CB8AC3E}">
        <p14:creationId xmlns:p14="http://schemas.microsoft.com/office/powerpoint/2010/main" val="2777556020"/>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FECA28-67F6-A1A9-05E2-490F2ABD0D28}"/>
              </a:ext>
            </a:extLst>
          </p:cNvPr>
          <p:cNvSpPr>
            <a:spLocks noGrp="1"/>
          </p:cNvSpPr>
          <p:nvPr>
            <p:ph idx="1"/>
          </p:nvPr>
        </p:nvSpPr>
        <p:spPr>
          <a:xfrm>
            <a:off x="1693682" y="2000250"/>
            <a:ext cx="8804635" cy="3143250"/>
          </a:xfrm>
          <a:effectLst/>
        </p:spPr>
        <p:txBody>
          <a:bodyPr anchor="ctr" anchorCtr="0"/>
          <a:lstStyle>
            <a:lvl1pPr marL="0" indent="0" algn="ctr">
              <a:buNone/>
              <a:defRPr>
                <a:effectLst>
                  <a:outerShdw blurRad="50800" dist="50800" dir="2700000" algn="tl" rotWithShape="0">
                    <a:prstClr val="black">
                      <a:alpha val="90000"/>
                    </a:prstClr>
                  </a:outerShdw>
                </a:effectLs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2725997756"/>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E256DF-7645-B3F0-4C22-6433352641E9}"/>
              </a:ext>
            </a:extLst>
          </p:cNvPr>
          <p:cNvSpPr>
            <a:spLocks noGrp="1"/>
          </p:cNvSpPr>
          <p:nvPr>
            <p:ph type="title"/>
          </p:nvPr>
        </p:nvSpPr>
        <p:spPr>
          <a:xfrm>
            <a:off x="838200" y="365125"/>
            <a:ext cx="10515600" cy="1281113"/>
          </a:xfrm>
          <a:prstGeom prst="rect">
            <a:avLst/>
          </a:prstGeom>
          <a:effectLst/>
        </p:spPr>
        <p:txBody>
          <a:bodyPr vert="horz" lIns="91440" tIns="45720" rIns="91440" bIns="45720" rtlCol="0" anchor="b"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25D91E33-A2B3-7BF0-732F-65EA26B63A4A}"/>
              </a:ext>
            </a:extLst>
          </p:cNvPr>
          <p:cNvSpPr>
            <a:spLocks noGrp="1"/>
          </p:cNvSpPr>
          <p:nvPr>
            <p:ph type="body" idx="1"/>
          </p:nvPr>
        </p:nvSpPr>
        <p:spPr>
          <a:xfrm>
            <a:off x="838200" y="1825625"/>
            <a:ext cx="10515600" cy="4351338"/>
          </a:xfrm>
          <a:prstGeom prst="rect">
            <a:avLst/>
          </a:prstGeom>
          <a:effectLst/>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3D32A50-C2B4-7D0C-2C91-E5B73EF079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3E681BD1-1089-4E49-91C5-9DBAC5F82533}" type="datetimeFigureOut">
              <a:rPr lang="en-US" smtClean="0"/>
              <a:pPr/>
              <a:t>7/27/2025</a:t>
            </a:fld>
            <a:endParaRPr lang="en-US"/>
          </a:p>
        </p:txBody>
      </p:sp>
      <p:sp>
        <p:nvSpPr>
          <p:cNvPr id="5" name="Footer Placeholder 4">
            <a:extLst>
              <a:ext uri="{FF2B5EF4-FFF2-40B4-BE49-F238E27FC236}">
                <a16:creationId xmlns:a16="http://schemas.microsoft.com/office/drawing/2014/main" id="{1B85A37A-4F36-6DB3-8C5F-05DE8BDB11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C38B6C1F-6151-A9FB-3FDA-DB17C9D512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43C424B3-3821-457A-8ACC-3D8F8A39A6A0}" type="slidenum">
              <a:rPr lang="en-US" smtClean="0"/>
              <a:pPr/>
              <a:t>‹#›</a:t>
            </a:fld>
            <a:endParaRPr lang="en-US"/>
          </a:p>
        </p:txBody>
      </p:sp>
    </p:spTree>
    <p:extLst>
      <p:ext uri="{BB962C8B-B14F-4D97-AF65-F5344CB8AC3E}">
        <p14:creationId xmlns:p14="http://schemas.microsoft.com/office/powerpoint/2010/main" val="18191571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4" r:id="rId4"/>
    <p:sldLayoutId id="2147483665" r:id="rId5"/>
    <p:sldLayoutId id="2147483661" r:id="rId6"/>
    <p:sldLayoutId id="2147483663" r:id="rId7"/>
    <p:sldLayoutId id="2147483662" r:id="rId8"/>
    <p:sldLayoutId id="2147483666" r:id="rId9"/>
    <p:sldLayoutId id="2147483651" r:id="rId10"/>
    <p:sldLayoutId id="2147483652" r:id="rId11"/>
    <p:sldLayoutId id="2147483653" r:id="rId12"/>
    <p:sldLayoutId id="2147483654" r:id="rId13"/>
    <p:sldLayoutId id="2147483655" r:id="rId14"/>
    <p:sldLayoutId id="2147483656" r:id="rId15"/>
    <p:sldLayoutId id="2147483657" r:id="rId16"/>
    <p:sldLayoutId id="2147483658" r:id="rId17"/>
    <p:sldLayoutId id="2147483659" r:id="rId18"/>
  </p:sldLayoutIdLst>
  <p:transition spd="slow">
    <p:wipe/>
  </p:transition>
  <p:txStyles>
    <p:titleStyle>
      <a:lvl1pPr algn="l" defTabSz="914400" rtl="0" eaLnBrk="1" latinLnBrk="0" hangingPunct="1">
        <a:lnSpc>
          <a:spcPct val="90000"/>
        </a:lnSpc>
        <a:spcBef>
          <a:spcPct val="0"/>
        </a:spcBef>
        <a:buNone/>
        <a:defRPr sz="4400" kern="1200">
          <a:solidFill>
            <a:schemeClr val="bg1"/>
          </a:solidFill>
          <a:effectLst>
            <a:outerShdw blurRad="50800" dist="50800" dir="2700000" algn="tl" rotWithShape="0">
              <a:prstClr val="black">
                <a:alpha val="90000"/>
              </a:prstClr>
            </a:outerShdw>
          </a:effectLst>
          <a:latin typeface="Baloo Bhai" panose="03080902040302020200" pitchFamily="66" charset="0"/>
          <a:ea typeface="+mj-ea"/>
          <a:cs typeface="Baloo Bhai" panose="03080902040302020200" pitchFamily="66"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bg1"/>
          </a:solidFill>
          <a:effectLst>
            <a:outerShdw blurRad="50800" dist="50800" dir="2700000" algn="tl" rotWithShape="0">
              <a:prstClr val="black">
                <a:alpha val="90000"/>
              </a:prstClr>
            </a:outerShdw>
          </a:effectLst>
          <a:latin typeface="Aptos Display"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bg1"/>
          </a:solidFill>
          <a:effectLst>
            <a:outerShdw blurRad="50800" dist="50800" dir="2700000" algn="tl" rotWithShape="0">
              <a:prstClr val="black">
                <a:alpha val="90000"/>
              </a:prstClr>
            </a:outerShdw>
          </a:effectLst>
          <a:latin typeface="Aptos Display"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effectLst>
            <a:outerShdw blurRad="50800" dist="50800" dir="2700000" algn="tl" rotWithShape="0">
              <a:prstClr val="black">
                <a:alpha val="90000"/>
              </a:prstClr>
            </a:outerShdw>
          </a:effectLst>
          <a:latin typeface="Aptos Display"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effectLst>
            <a:outerShdw blurRad="50800" dist="50800" dir="2700000" algn="tl" rotWithShape="0">
              <a:prstClr val="black">
                <a:alpha val="90000"/>
              </a:prstClr>
            </a:outerShdw>
          </a:effectLst>
          <a:latin typeface="Aptos Display"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effectLst>
            <a:outerShdw blurRad="50800" dist="50800" dir="2700000" algn="tl" rotWithShape="0">
              <a:prstClr val="black">
                <a:alpha val="90000"/>
              </a:prstClr>
            </a:outerShdw>
          </a:effectLst>
          <a:latin typeface="Aptos Display"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DCC64-DA47-4F9F-1E58-F5FD8D9ED16E}"/>
              </a:ext>
            </a:extLst>
          </p:cNvPr>
          <p:cNvSpPr>
            <a:spLocks noGrp="1"/>
          </p:cNvSpPr>
          <p:nvPr>
            <p:ph type="ctrTitle"/>
          </p:nvPr>
        </p:nvSpPr>
        <p:spPr>
          <a:xfrm>
            <a:off x="717453" y="5759776"/>
            <a:ext cx="10677378" cy="908165"/>
          </a:xfrm>
        </p:spPr>
        <p:txBody>
          <a:bodyPr>
            <a:normAutofit/>
          </a:bodyPr>
          <a:lstStyle/>
          <a:p>
            <a:r>
              <a:rPr lang="en-US" dirty="0"/>
              <a:t>Lesson 8: Granny’s Glasses</a:t>
            </a:r>
          </a:p>
        </p:txBody>
      </p:sp>
    </p:spTree>
    <p:extLst>
      <p:ext uri="{BB962C8B-B14F-4D97-AF65-F5344CB8AC3E}">
        <p14:creationId xmlns:p14="http://schemas.microsoft.com/office/powerpoint/2010/main" val="1378140814"/>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E354CA-0F82-2298-0AE3-FCB1C2E55EC1}"/>
              </a:ext>
            </a:extLst>
          </p:cNvPr>
          <p:cNvSpPr>
            <a:spLocks noGrp="1"/>
          </p:cNvSpPr>
          <p:nvPr>
            <p:ph idx="1"/>
          </p:nvPr>
        </p:nvSpPr>
        <p:spPr>
          <a:xfrm>
            <a:off x="905022" y="1554481"/>
            <a:ext cx="10381956" cy="4185138"/>
          </a:xfrm>
        </p:spPr>
        <p:txBody>
          <a:bodyPr>
            <a:noAutofit/>
          </a:bodyPr>
          <a:lstStyle/>
          <a:p>
            <a:pPr marL="571500" indent="-571500" algn="l">
              <a:lnSpc>
                <a:spcPct val="120000"/>
              </a:lnSpc>
              <a:spcAft>
                <a:spcPts val="600"/>
              </a:spcAft>
              <a:buFont typeface="Wingdings" panose="05000000000000000000" pitchFamily="2" charset="2"/>
              <a:buChar char="ü"/>
            </a:pPr>
            <a:r>
              <a:rPr lang="en-US" dirty="0">
                <a:effectLst>
                  <a:outerShdw blurRad="38100" dist="38100" dir="2700000" algn="tl">
                    <a:srgbClr val="000000">
                      <a:alpha val="43137"/>
                    </a:srgbClr>
                  </a:outerShdw>
                </a:effectLst>
              </a:rPr>
              <a:t>Many have a problem with “forgetting”</a:t>
            </a:r>
          </a:p>
          <a:p>
            <a:pPr marL="571500" indent="-571500" algn="l">
              <a:lnSpc>
                <a:spcPct val="120000"/>
              </a:lnSpc>
              <a:spcAft>
                <a:spcPts val="600"/>
              </a:spcAft>
              <a:buFont typeface="Wingdings" panose="05000000000000000000" pitchFamily="2" charset="2"/>
              <a:buChar char="ü"/>
            </a:pPr>
            <a:r>
              <a:rPr lang="en-US" dirty="0">
                <a:effectLst>
                  <a:outerShdw blurRad="38100" dist="38100" dir="2700000" algn="tl">
                    <a:srgbClr val="000000">
                      <a:alpha val="43137"/>
                    </a:srgbClr>
                  </a:outerShdw>
                </a:effectLst>
              </a:rPr>
              <a:t>“Forgetting” translates the concept  “to overlook; no longer present”</a:t>
            </a:r>
          </a:p>
          <a:p>
            <a:pPr marL="571500" indent="-571500" algn="l">
              <a:lnSpc>
                <a:spcPct val="120000"/>
              </a:lnSpc>
              <a:spcAft>
                <a:spcPts val="600"/>
              </a:spcAft>
              <a:buFont typeface="Wingdings" panose="05000000000000000000" pitchFamily="2" charset="2"/>
              <a:buChar char="ü"/>
            </a:pPr>
            <a:r>
              <a:rPr lang="en-US" dirty="0">
                <a:effectLst>
                  <a:outerShdw blurRad="38100" dist="38100" dir="2700000" algn="tl">
                    <a:srgbClr val="000000">
                      <a:alpha val="43137"/>
                    </a:srgbClr>
                  </a:outerShdw>
                </a:effectLst>
              </a:rPr>
              <a:t>Forgiveness of sins results in one positioned so he no longer is in that sinful condition</a:t>
            </a:r>
            <a:endParaRPr lang="en-US" sz="3400" dirty="0">
              <a:effectLst>
                <a:outerShdw blurRad="38100" dist="38100" dir="2700000" algn="tl">
                  <a:srgbClr val="000000">
                    <a:alpha val="43137"/>
                  </a:srgbClr>
                </a:outerShdw>
              </a:effectLst>
            </a:endParaRPr>
          </a:p>
        </p:txBody>
      </p:sp>
      <p:sp>
        <p:nvSpPr>
          <p:cNvPr id="2" name="Title 1">
            <a:extLst>
              <a:ext uri="{FF2B5EF4-FFF2-40B4-BE49-F238E27FC236}">
                <a16:creationId xmlns:a16="http://schemas.microsoft.com/office/drawing/2014/main" id="{D00D133C-8CD8-0749-C87F-CC0158750573}"/>
              </a:ext>
            </a:extLst>
          </p:cNvPr>
          <p:cNvSpPr>
            <a:spLocks noGrp="1"/>
          </p:cNvSpPr>
          <p:nvPr>
            <p:ph type="title"/>
          </p:nvPr>
        </p:nvSpPr>
        <p:spPr>
          <a:xfrm>
            <a:off x="1524869" y="820408"/>
            <a:ext cx="8804635" cy="867569"/>
          </a:xfrm>
        </p:spPr>
        <p:txBody>
          <a:bodyPr/>
          <a:lstStyle/>
          <a:p>
            <a:r>
              <a:rPr lang="en-US" dirty="0"/>
              <a:t>Forgive &amp; Forget…Philippians 3:13</a:t>
            </a:r>
          </a:p>
        </p:txBody>
      </p:sp>
    </p:spTree>
    <p:extLst>
      <p:ext uri="{BB962C8B-B14F-4D97-AF65-F5344CB8AC3E}">
        <p14:creationId xmlns:p14="http://schemas.microsoft.com/office/powerpoint/2010/main" val="10392472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2C36F3-8970-0867-4734-26A22F20BC82}"/>
              </a:ext>
            </a:extLst>
          </p:cNvPr>
          <p:cNvSpPr>
            <a:spLocks noGrp="1"/>
          </p:cNvSpPr>
          <p:nvPr>
            <p:ph idx="1"/>
          </p:nvPr>
        </p:nvSpPr>
        <p:spPr>
          <a:xfrm>
            <a:off x="981076" y="2000250"/>
            <a:ext cx="10229848" cy="3143250"/>
          </a:xfrm>
        </p:spPr>
        <p:txBody>
          <a:bodyPr>
            <a:normAutofit/>
          </a:bodyPr>
          <a:lstStyle/>
          <a:p>
            <a:pPr>
              <a:lnSpc>
                <a:spcPct val="100000"/>
              </a:lnSpc>
              <a:spcAft>
                <a:spcPts val="600"/>
              </a:spcAft>
            </a:pPr>
            <a:r>
              <a:rPr lang="en-US" dirty="0">
                <a:effectLst>
                  <a:outerShdw blurRad="38100" dist="38100" dir="2700000" algn="tl">
                    <a:srgbClr val="000000">
                      <a:alpha val="43137"/>
                    </a:srgbClr>
                  </a:outerShdw>
                </a:effectLst>
              </a:rPr>
              <a:t>The challenge to Christians, when you are personally confronted with a sinner who has deeply wounded you but has repented and is forgiven, do you look through Granny’s glasses? (1 Timothy 1:12-14)</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837257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E67816-A17A-BDE9-86EB-EC2EB365A9D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8EDA8A-7DED-E238-A720-ED4DEC4DDEBB}"/>
              </a:ext>
            </a:extLst>
          </p:cNvPr>
          <p:cNvSpPr>
            <a:spLocks noGrp="1"/>
          </p:cNvSpPr>
          <p:nvPr>
            <p:ph idx="1"/>
          </p:nvPr>
        </p:nvSpPr>
        <p:spPr>
          <a:xfrm>
            <a:off x="1693682" y="1540413"/>
            <a:ext cx="9539370" cy="4466492"/>
          </a:xfrm>
        </p:spPr>
        <p:txBody>
          <a:bodyPr>
            <a:noAutofit/>
          </a:bodyPr>
          <a:lstStyle/>
          <a:p>
            <a:pPr marL="571500" indent="-571500" algn="l">
              <a:buFont typeface="Wingdings" panose="05000000000000000000" pitchFamily="2" charset="2"/>
              <a:buChar char="ü"/>
            </a:pPr>
            <a:r>
              <a:rPr lang="en-US" i="1" dirty="0">
                <a:effectLst>
                  <a:outerShdw blurRad="38100" dist="38100" dir="2700000" algn="tl">
                    <a:srgbClr val="000000">
                      <a:alpha val="43137"/>
                    </a:srgbClr>
                  </a:outerShdw>
                </a:effectLst>
              </a:rPr>
              <a:t>Eli and Hannah (1 Samuel 1:14-17)</a:t>
            </a:r>
            <a:endParaRPr lang="en-US" dirty="0">
              <a:effectLst>
                <a:outerShdw blurRad="38100" dist="38100" dir="2700000" algn="tl">
                  <a:srgbClr val="000000">
                    <a:alpha val="43137"/>
                  </a:srgbClr>
                </a:outerShdw>
              </a:effectLst>
            </a:endParaRPr>
          </a:p>
          <a:p>
            <a:pPr marL="571500" indent="-571500" algn="l">
              <a:buFont typeface="Wingdings" panose="05000000000000000000" pitchFamily="2" charset="2"/>
              <a:buChar char="ü"/>
            </a:pPr>
            <a:r>
              <a:rPr lang="en-US" i="1" dirty="0">
                <a:effectLst>
                  <a:outerShdw blurRad="38100" dist="38100" dir="2700000" algn="tl">
                    <a:srgbClr val="000000">
                      <a:alpha val="43137"/>
                    </a:srgbClr>
                  </a:outerShdw>
                </a:effectLst>
              </a:rPr>
              <a:t>Job and his three friends</a:t>
            </a:r>
            <a:endParaRPr lang="en-US" dirty="0">
              <a:effectLst>
                <a:outerShdw blurRad="38100" dist="38100" dir="2700000" algn="tl">
                  <a:srgbClr val="000000">
                    <a:alpha val="43137"/>
                  </a:srgbClr>
                </a:outerShdw>
              </a:effectLst>
            </a:endParaRPr>
          </a:p>
          <a:p>
            <a:pPr marL="571500" indent="-571500" algn="l">
              <a:buFont typeface="Wingdings" panose="05000000000000000000" pitchFamily="2" charset="2"/>
              <a:buChar char="ü"/>
            </a:pPr>
            <a:r>
              <a:rPr lang="en-US" i="1" dirty="0">
                <a:effectLst>
                  <a:outerShdw blurRad="38100" dist="38100" dir="2700000" algn="tl">
                    <a:srgbClr val="000000">
                      <a:alpha val="43137"/>
                    </a:srgbClr>
                  </a:outerShdw>
                </a:effectLst>
              </a:rPr>
              <a:t>Christians toward fellow-saints </a:t>
            </a:r>
            <a:br>
              <a:rPr lang="en-US" i="1" dirty="0">
                <a:effectLst>
                  <a:outerShdw blurRad="38100" dist="38100" dir="2700000" algn="tl">
                    <a:srgbClr val="000000">
                      <a:alpha val="43137"/>
                    </a:srgbClr>
                  </a:outerShdw>
                </a:effectLst>
              </a:rPr>
            </a:br>
            <a:r>
              <a:rPr lang="en-US" i="1" dirty="0">
                <a:effectLst>
                  <a:outerShdw blurRad="38100" dist="38100" dir="2700000" algn="tl">
                    <a:srgbClr val="000000">
                      <a:alpha val="43137"/>
                    </a:srgbClr>
                  </a:outerShdw>
                </a:effectLst>
              </a:rPr>
              <a:t>(Romans 14:4)</a:t>
            </a:r>
            <a:endParaRPr lang="en-US" dirty="0">
              <a:effectLst>
                <a:outerShdw blurRad="38100" dist="38100" dir="2700000" algn="tl">
                  <a:srgbClr val="000000">
                    <a:alpha val="43137"/>
                  </a:srgbClr>
                </a:outerShdw>
              </a:effectLst>
            </a:endParaRPr>
          </a:p>
          <a:p>
            <a:pPr marL="571500" indent="-571500" algn="l">
              <a:buFont typeface="Wingdings" panose="05000000000000000000" pitchFamily="2" charset="2"/>
              <a:buChar char="ü"/>
            </a:pPr>
            <a:r>
              <a:rPr lang="en-US" i="1" dirty="0">
                <a:effectLst>
                  <a:outerShdw blurRad="38100" dist="38100" dir="2700000" algn="tl">
                    <a:srgbClr val="000000">
                      <a:alpha val="43137"/>
                    </a:srgbClr>
                  </a:outerShdw>
                </a:effectLst>
              </a:rPr>
              <a:t>Scribes and Pharisees toward Christ </a:t>
            </a:r>
            <a:br>
              <a:rPr lang="en-US" i="1" dirty="0">
                <a:effectLst>
                  <a:outerShdw blurRad="38100" dist="38100" dir="2700000" algn="tl">
                    <a:srgbClr val="000000">
                      <a:alpha val="43137"/>
                    </a:srgbClr>
                  </a:outerShdw>
                </a:effectLst>
              </a:rPr>
            </a:br>
            <a:r>
              <a:rPr lang="en-US" i="1" dirty="0">
                <a:effectLst>
                  <a:outerShdw blurRad="38100" dist="38100" dir="2700000" algn="tl">
                    <a:srgbClr val="000000">
                      <a:alpha val="43137"/>
                    </a:srgbClr>
                  </a:outerShdw>
                </a:effectLst>
              </a:rPr>
              <a:t>(Luke 15:1, 2; 7:34)</a:t>
            </a:r>
            <a:endParaRPr lang="en-US" dirty="0">
              <a:effectLst>
                <a:outerShdw blurRad="38100" dist="38100" dir="2700000" algn="tl">
                  <a:srgbClr val="000000">
                    <a:alpha val="43137"/>
                  </a:srgbClr>
                </a:outerShdw>
              </a:effectLst>
            </a:endParaRPr>
          </a:p>
        </p:txBody>
      </p:sp>
      <p:sp>
        <p:nvSpPr>
          <p:cNvPr id="2" name="Title 1">
            <a:extLst>
              <a:ext uri="{FF2B5EF4-FFF2-40B4-BE49-F238E27FC236}">
                <a16:creationId xmlns:a16="http://schemas.microsoft.com/office/drawing/2014/main" id="{35288033-97B9-A2E4-B480-D75CE93694B2}"/>
              </a:ext>
            </a:extLst>
          </p:cNvPr>
          <p:cNvSpPr>
            <a:spLocks noGrp="1"/>
          </p:cNvSpPr>
          <p:nvPr>
            <p:ph type="title"/>
          </p:nvPr>
        </p:nvSpPr>
        <p:spPr>
          <a:xfrm>
            <a:off x="1749952" y="743035"/>
            <a:ext cx="8804635" cy="867569"/>
          </a:xfrm>
        </p:spPr>
        <p:txBody>
          <a:bodyPr/>
          <a:lstStyle/>
          <a:p>
            <a:r>
              <a:rPr lang="en-US" dirty="0"/>
              <a:t>Granny’s </a:t>
            </a:r>
            <a:r>
              <a:rPr lang="en-US" dirty="0" err="1"/>
              <a:t>Glassses</a:t>
            </a:r>
            <a:r>
              <a:rPr lang="en-US" dirty="0"/>
              <a:t> Rejected!</a:t>
            </a:r>
          </a:p>
        </p:txBody>
      </p:sp>
    </p:spTree>
    <p:extLst>
      <p:ext uri="{BB962C8B-B14F-4D97-AF65-F5344CB8AC3E}">
        <p14:creationId xmlns:p14="http://schemas.microsoft.com/office/powerpoint/2010/main" val="26602415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94F02D-3DFD-9E7D-4798-70722563899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1D78BF-4036-65B8-9F4C-38E196B13479}"/>
              </a:ext>
            </a:extLst>
          </p:cNvPr>
          <p:cNvSpPr>
            <a:spLocks noGrp="1"/>
          </p:cNvSpPr>
          <p:nvPr>
            <p:ph idx="1"/>
          </p:nvPr>
        </p:nvSpPr>
        <p:spPr>
          <a:xfrm>
            <a:off x="917771" y="1683727"/>
            <a:ext cx="10229848" cy="3143250"/>
          </a:xfrm>
        </p:spPr>
        <p:txBody>
          <a:bodyPr>
            <a:normAutofit/>
          </a:bodyPr>
          <a:lstStyle/>
          <a:p>
            <a:pPr>
              <a:lnSpc>
                <a:spcPct val="120000"/>
              </a:lnSpc>
              <a:spcAft>
                <a:spcPts val="600"/>
              </a:spcAft>
            </a:pPr>
            <a:r>
              <a:rPr lang="en-US" dirty="0">
                <a:effectLst>
                  <a:outerShdw blurRad="38100" dist="38100" dir="2700000" algn="tl">
                    <a:srgbClr val="000000">
                      <a:alpha val="43137"/>
                    </a:srgbClr>
                  </a:outerShdw>
                </a:effectLst>
              </a:rPr>
              <a:t>They cannot speak good words about another because they harbor unforgiveness and a devilish judgmental attitude.</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634861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BB6D2-2255-F11B-1919-C993E71830D4}"/>
              </a:ext>
            </a:extLst>
          </p:cNvPr>
          <p:cNvSpPr>
            <a:spLocks noGrp="1"/>
          </p:cNvSpPr>
          <p:nvPr>
            <p:ph type="title"/>
          </p:nvPr>
        </p:nvSpPr>
        <p:spPr/>
        <p:txBody>
          <a:bodyPr/>
          <a:lstStyle/>
          <a:p>
            <a:r>
              <a:rPr lang="en-US" dirty="0"/>
              <a:t>Discovery…</a:t>
            </a:r>
          </a:p>
        </p:txBody>
      </p:sp>
      <p:sp>
        <p:nvSpPr>
          <p:cNvPr id="3" name="Content Placeholder 2">
            <a:extLst>
              <a:ext uri="{FF2B5EF4-FFF2-40B4-BE49-F238E27FC236}">
                <a16:creationId xmlns:a16="http://schemas.microsoft.com/office/drawing/2014/main" id="{DB680E1B-C148-3889-4D04-23D02ABEB1A4}"/>
              </a:ext>
            </a:extLst>
          </p:cNvPr>
          <p:cNvSpPr>
            <a:spLocks noGrp="1"/>
          </p:cNvSpPr>
          <p:nvPr>
            <p:ph idx="1"/>
          </p:nvPr>
        </p:nvSpPr>
        <p:spPr>
          <a:xfrm>
            <a:off x="499270" y="1779563"/>
            <a:ext cx="10854530" cy="4564965"/>
          </a:xfrm>
        </p:spPr>
        <p:txBody>
          <a:bodyPr>
            <a:normAutofit/>
          </a:bodyPr>
          <a:lstStyle/>
          <a:p>
            <a:pPr>
              <a:lnSpc>
                <a:spcPct val="100000"/>
              </a:lnSpc>
              <a:spcBef>
                <a:spcPts val="600"/>
              </a:spcBef>
            </a:pPr>
            <a:r>
              <a:rPr lang="en-US" dirty="0">
                <a:effectLst>
                  <a:outerShdw blurRad="38100" dist="38100" dir="2700000" algn="tl">
                    <a:srgbClr val="000000">
                      <a:alpha val="43137"/>
                    </a:srgbClr>
                  </a:outerShdw>
                </a:effectLst>
              </a:rPr>
              <a:t>Discover similar attitudes present in our day.</a:t>
            </a:r>
          </a:p>
          <a:p>
            <a:pPr>
              <a:lnSpc>
                <a:spcPct val="100000"/>
              </a:lnSpc>
              <a:spcBef>
                <a:spcPts val="600"/>
              </a:spcBef>
            </a:pPr>
            <a:r>
              <a:rPr lang="en-US" dirty="0">
                <a:effectLst>
                  <a:outerShdw blurRad="38100" dist="38100" dir="2700000" algn="tl">
                    <a:srgbClr val="000000">
                      <a:alpha val="43137"/>
                    </a:srgbClr>
                  </a:outerShdw>
                </a:effectLst>
              </a:rPr>
              <a:t>Judging by personal prejudice is wrong.</a:t>
            </a:r>
          </a:p>
          <a:p>
            <a:pPr>
              <a:lnSpc>
                <a:spcPct val="100000"/>
              </a:lnSpc>
              <a:spcBef>
                <a:spcPts val="600"/>
              </a:spcBef>
            </a:pPr>
            <a:r>
              <a:rPr lang="en-US" dirty="0">
                <a:effectLst>
                  <a:outerShdw blurRad="38100" dist="38100" dir="2700000" algn="tl">
                    <a:srgbClr val="000000">
                      <a:alpha val="43137"/>
                    </a:srgbClr>
                  </a:outerShdw>
                </a:effectLst>
              </a:rPr>
              <a:t>It is impossible to know one</a:t>
            </a:r>
            <a:r>
              <a:rPr lang="en-US" dirty="0">
                <a:effectLst>
                  <a:outerShdw blurRad="38100" dist="38100" dir="2700000" algn="tl">
                    <a:srgbClr val="000000">
                      <a:alpha val="43137"/>
                    </a:srgbClr>
                  </a:outerShdw>
                </a:effectLst>
                <a:sym typeface="WP TypographicSymbols" panose="00000400000000000000" pitchFamily="2" charset="0"/>
              </a:rPr>
              <a:t>’</a:t>
            </a:r>
            <a:r>
              <a:rPr lang="en-US" dirty="0">
                <a:effectLst>
                  <a:outerShdw blurRad="38100" dist="38100" dir="2700000" algn="tl">
                    <a:srgbClr val="000000">
                      <a:alpha val="43137"/>
                    </a:srgbClr>
                  </a:outerShdw>
                </a:effectLst>
              </a:rPr>
              <a:t>s TRUE motives.</a:t>
            </a:r>
          </a:p>
          <a:p>
            <a:pPr>
              <a:lnSpc>
                <a:spcPct val="100000"/>
              </a:lnSpc>
              <a:spcBef>
                <a:spcPts val="600"/>
              </a:spcBef>
            </a:pPr>
            <a:r>
              <a:rPr lang="en-US" b="1" u="sng" dirty="0">
                <a:effectLst>
                  <a:outerShdw blurRad="38100" dist="38100" dir="2700000" algn="tl">
                    <a:srgbClr val="000000">
                      <a:alpha val="43137"/>
                    </a:srgbClr>
                  </a:outerShdw>
                </a:effectLst>
              </a:rPr>
              <a:t>BUT</a:t>
            </a:r>
            <a:r>
              <a:rPr lang="en-US" dirty="0">
                <a:effectLst>
                  <a:outerShdw blurRad="38100" dist="38100" dir="2700000" algn="tl">
                    <a:srgbClr val="000000">
                      <a:alpha val="43137"/>
                    </a:srgbClr>
                  </a:outerShdw>
                </a:effectLst>
              </a:rPr>
              <a:t>! we seldom show the attitude of mercy to those in need (Job 4:3-4)</a:t>
            </a:r>
          </a:p>
        </p:txBody>
      </p:sp>
    </p:spTree>
    <p:extLst>
      <p:ext uri="{BB962C8B-B14F-4D97-AF65-F5344CB8AC3E}">
        <p14:creationId xmlns:p14="http://schemas.microsoft.com/office/powerpoint/2010/main" val="25207621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61B1E3-A8E5-31B1-4717-57A3D8402B7D}"/>
              </a:ext>
            </a:extLst>
          </p:cNvPr>
          <p:cNvSpPr>
            <a:spLocks noGrp="1"/>
          </p:cNvSpPr>
          <p:nvPr>
            <p:ph idx="1"/>
          </p:nvPr>
        </p:nvSpPr>
        <p:spPr>
          <a:xfrm>
            <a:off x="757311" y="506437"/>
            <a:ext cx="10677377" cy="5436345"/>
          </a:xfrm>
        </p:spPr>
        <p:txBody>
          <a:bodyPr>
            <a:normAutofit/>
          </a:bodyPr>
          <a:lstStyle/>
          <a:p>
            <a:r>
              <a:rPr lang="en-US" sz="4800" b="1" dirty="0">
                <a:effectLst/>
              </a:rPr>
              <a:t>“Granny</a:t>
            </a:r>
            <a:r>
              <a:rPr lang="en-US" sz="4800" b="1" dirty="0">
                <a:effectLst/>
                <a:sym typeface="WP TypographicSymbols" panose="00000400000000000000" pitchFamily="2" charset="0"/>
              </a:rPr>
              <a:t>’</a:t>
            </a:r>
            <a:r>
              <a:rPr lang="en-US" sz="4800" b="1" dirty="0">
                <a:effectLst/>
              </a:rPr>
              <a:t>s Glasses” Prescribed!</a:t>
            </a:r>
            <a:endParaRPr lang="en-US" sz="4800" dirty="0">
              <a:effectLst/>
            </a:endParaRPr>
          </a:p>
          <a:p>
            <a:pPr marL="571500" indent="-571500" algn="l">
              <a:lnSpc>
                <a:spcPct val="100000"/>
              </a:lnSpc>
              <a:spcAft>
                <a:spcPts val="600"/>
              </a:spcAft>
              <a:buFont typeface="Wingdings" panose="05000000000000000000" pitchFamily="2" charset="2"/>
              <a:buChar char="ü"/>
            </a:pPr>
            <a:r>
              <a:rPr lang="en-US" i="1" dirty="0">
                <a:effectLst/>
              </a:rPr>
              <a:t>Be consistent. Be acutely aware of hypocrisy!</a:t>
            </a:r>
            <a:endParaRPr lang="en-US" dirty="0">
              <a:effectLst/>
            </a:endParaRPr>
          </a:p>
          <a:p>
            <a:pPr marL="571500" indent="-571500" algn="l">
              <a:lnSpc>
                <a:spcPct val="100000"/>
              </a:lnSpc>
              <a:spcAft>
                <a:spcPts val="600"/>
              </a:spcAft>
              <a:buFont typeface="Wingdings" panose="05000000000000000000" pitchFamily="2" charset="2"/>
              <a:buChar char="ü"/>
            </a:pPr>
            <a:r>
              <a:rPr lang="en-US" i="1" dirty="0">
                <a:effectLst/>
              </a:rPr>
              <a:t>Be alert that we often allow the outward to control our ideas</a:t>
            </a:r>
            <a:endParaRPr lang="en-US" dirty="0">
              <a:effectLst/>
            </a:endParaRPr>
          </a:p>
          <a:p>
            <a:pPr marL="571500" indent="-571500" algn="l">
              <a:lnSpc>
                <a:spcPct val="100000"/>
              </a:lnSpc>
              <a:spcAft>
                <a:spcPts val="600"/>
              </a:spcAft>
              <a:buFont typeface="Wingdings" panose="05000000000000000000" pitchFamily="2" charset="2"/>
              <a:buChar char="ü"/>
            </a:pPr>
            <a:r>
              <a:rPr lang="en-US" i="1" dirty="0">
                <a:effectLst/>
              </a:rPr>
              <a:t>Train yourself to find good</a:t>
            </a:r>
            <a:endParaRPr lang="en-US" dirty="0">
              <a:effectLst/>
            </a:endParaRPr>
          </a:p>
          <a:p>
            <a:pPr marL="571500" indent="-571500" algn="l">
              <a:lnSpc>
                <a:spcPct val="100000"/>
              </a:lnSpc>
              <a:spcAft>
                <a:spcPts val="600"/>
              </a:spcAft>
              <a:buFont typeface="Wingdings" panose="05000000000000000000" pitchFamily="2" charset="2"/>
              <a:buChar char="ü"/>
            </a:pPr>
            <a:r>
              <a:rPr lang="en-US" i="1" dirty="0">
                <a:effectLst/>
              </a:rPr>
              <a:t>Always be very cautious</a:t>
            </a:r>
            <a:r>
              <a:rPr lang="en-US" dirty="0">
                <a:effectLst/>
              </a:rPr>
              <a:t> </a:t>
            </a:r>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768620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5E88E-0AD4-5F96-16A1-EA407C30BD1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D35A88-3E07-FE8F-309D-BD06A5C8A048}"/>
              </a:ext>
            </a:extLst>
          </p:cNvPr>
          <p:cNvSpPr>
            <a:spLocks noGrp="1"/>
          </p:cNvSpPr>
          <p:nvPr>
            <p:ph idx="1"/>
          </p:nvPr>
        </p:nvSpPr>
        <p:spPr>
          <a:xfrm>
            <a:off x="981076" y="2000250"/>
            <a:ext cx="10229848" cy="3143250"/>
          </a:xfrm>
        </p:spPr>
        <p:txBody>
          <a:bodyPr>
            <a:normAutofit lnSpcReduction="10000"/>
          </a:bodyPr>
          <a:lstStyle/>
          <a:p>
            <a:pPr marL="571500" indent="-571500" algn="l">
              <a:lnSpc>
                <a:spcPct val="120000"/>
              </a:lnSpc>
              <a:spcAft>
                <a:spcPts val="600"/>
              </a:spcAft>
              <a:buFont typeface="Wingdings" panose="05000000000000000000" pitchFamily="2" charset="2"/>
              <a:buChar char="ü"/>
            </a:pPr>
            <a:r>
              <a:rPr lang="en-US" dirty="0">
                <a:effectLst>
                  <a:outerShdw blurRad="38100" dist="38100" dir="2700000" algn="tl">
                    <a:srgbClr val="000000">
                      <a:alpha val="43137"/>
                    </a:srgbClr>
                  </a:outerShdw>
                </a:effectLst>
              </a:rPr>
              <a:t>Do you wear Granny’s Glasses when you are speaking about another person? </a:t>
            </a:r>
          </a:p>
          <a:p>
            <a:pPr marL="571500" indent="-571500" algn="l">
              <a:lnSpc>
                <a:spcPct val="120000"/>
              </a:lnSpc>
              <a:spcAft>
                <a:spcPts val="600"/>
              </a:spcAft>
              <a:buFont typeface="Wingdings" panose="05000000000000000000" pitchFamily="2" charset="2"/>
              <a:buChar char="ü"/>
            </a:pPr>
            <a:r>
              <a:rPr lang="en-US" dirty="0">
                <a:effectLst>
                  <a:outerShdw blurRad="38100" dist="38100" dir="2700000" algn="tl">
                    <a:srgbClr val="000000">
                      <a:alpha val="43137"/>
                    </a:srgbClr>
                  </a:outerShdw>
                </a:effectLst>
              </a:rPr>
              <a:t>Do the words you use, the facial expressions, the posture, etc., reflect the love of God?</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195440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A6D91-1F4C-A9F6-EEB0-B613EADF69A2}"/>
              </a:ext>
            </a:extLst>
          </p:cNvPr>
          <p:cNvSpPr>
            <a:spLocks noGrp="1"/>
          </p:cNvSpPr>
          <p:nvPr>
            <p:ph type="title"/>
          </p:nvPr>
        </p:nvSpPr>
        <p:spPr>
          <a:effectLst/>
        </p:spPr>
        <p:txBody>
          <a:bodyPr/>
          <a:lstStyle/>
          <a:p>
            <a:r>
              <a:rPr lang="en-US" dirty="0"/>
              <a:t>Granny’s Glasses Challenge us to…</a:t>
            </a:r>
          </a:p>
        </p:txBody>
      </p:sp>
      <p:sp>
        <p:nvSpPr>
          <p:cNvPr id="3" name="Content Placeholder 2">
            <a:extLst>
              <a:ext uri="{FF2B5EF4-FFF2-40B4-BE49-F238E27FC236}">
                <a16:creationId xmlns:a16="http://schemas.microsoft.com/office/drawing/2014/main" id="{F0C10F97-825C-67D4-06D5-66A13E18FB6E}"/>
              </a:ext>
            </a:extLst>
          </p:cNvPr>
          <p:cNvSpPr>
            <a:spLocks noGrp="1"/>
          </p:cNvSpPr>
          <p:nvPr>
            <p:ph idx="1"/>
          </p:nvPr>
        </p:nvSpPr>
        <p:spPr>
          <a:xfrm>
            <a:off x="781929" y="1491175"/>
            <a:ext cx="10515600" cy="4086664"/>
          </a:xfrm>
          <a:effectLst/>
        </p:spPr>
        <p:txBody>
          <a:bodyPr>
            <a:normAutofit/>
          </a:bodyPr>
          <a:lstStyle/>
          <a:p>
            <a:pPr marL="0" indent="0" algn="ctr">
              <a:lnSpc>
                <a:spcPct val="100000"/>
              </a:lnSpc>
              <a:spcAft>
                <a:spcPts val="1200"/>
              </a:spcAft>
              <a:buNone/>
            </a:pPr>
            <a:r>
              <a:rPr lang="en-US" i="1" dirty="0">
                <a:effectLst>
                  <a:outerShdw blurRad="38100" dist="38100" dir="2700000" algn="tl">
                    <a:srgbClr val="000000">
                      <a:alpha val="43137"/>
                    </a:srgbClr>
                  </a:outerShdw>
                </a:effectLst>
              </a:rPr>
              <a:t>MATURITY</a:t>
            </a:r>
            <a:endParaRPr lang="en-US" dirty="0">
              <a:effectLst>
                <a:outerShdw blurRad="38100" dist="38100" dir="2700000" algn="tl">
                  <a:srgbClr val="000000">
                    <a:alpha val="43137"/>
                  </a:srgbClr>
                </a:outerShdw>
              </a:effectLst>
            </a:endParaRPr>
          </a:p>
          <a:p>
            <a:pPr marL="0" indent="0" algn="ctr">
              <a:lnSpc>
                <a:spcPct val="100000"/>
              </a:lnSpc>
              <a:spcAft>
                <a:spcPts val="1200"/>
              </a:spcAft>
              <a:buNone/>
            </a:pPr>
            <a:r>
              <a:rPr lang="en-US" i="1" dirty="0">
                <a:effectLst>
                  <a:outerShdw blurRad="38100" dist="38100" dir="2700000" algn="tl">
                    <a:srgbClr val="000000">
                      <a:alpha val="43137"/>
                    </a:srgbClr>
                  </a:outerShdw>
                </a:effectLst>
              </a:rPr>
              <a:t>EMULATE GOD </a:t>
            </a:r>
            <a:endParaRPr lang="en-US" dirty="0">
              <a:effectLst>
                <a:outerShdw blurRad="38100" dist="38100" dir="2700000" algn="tl">
                  <a:srgbClr val="000000">
                    <a:alpha val="43137"/>
                  </a:srgbClr>
                </a:outerShdw>
              </a:effectLst>
            </a:endParaRPr>
          </a:p>
          <a:p>
            <a:pPr marL="0" indent="0" algn="ctr">
              <a:lnSpc>
                <a:spcPct val="100000"/>
              </a:lnSpc>
              <a:spcAft>
                <a:spcPts val="1200"/>
              </a:spcAft>
              <a:buNone/>
            </a:pPr>
            <a:r>
              <a:rPr lang="en-US" i="1" dirty="0">
                <a:effectLst>
                  <a:outerShdw blurRad="38100" dist="38100" dir="2700000" algn="tl">
                    <a:srgbClr val="000000">
                      <a:alpha val="43137"/>
                    </a:srgbClr>
                  </a:outerShdw>
                </a:effectLst>
              </a:rPr>
              <a:t>ACT DIFFERENTLY THAN THE WORLD</a:t>
            </a:r>
            <a:endParaRPr lang="en-US" dirty="0">
              <a:effectLst>
                <a:outerShdw blurRad="38100" dist="38100" dir="2700000" algn="tl">
                  <a:srgbClr val="000000">
                    <a:alpha val="43137"/>
                  </a:srgbClr>
                </a:outerShdw>
              </a:effectLst>
            </a:endParaRPr>
          </a:p>
          <a:p>
            <a:pPr marL="0" indent="0" algn="ctr">
              <a:lnSpc>
                <a:spcPct val="100000"/>
              </a:lnSpc>
              <a:spcAft>
                <a:spcPts val="1200"/>
              </a:spcAft>
              <a:buNone/>
            </a:pPr>
            <a:r>
              <a:rPr lang="en-US" i="1" dirty="0">
                <a:effectLst>
                  <a:outerShdw blurRad="38100" dist="38100" dir="2700000" algn="tl">
                    <a:srgbClr val="000000">
                      <a:alpha val="43137"/>
                    </a:srgbClr>
                  </a:outerShdw>
                </a:effectLst>
              </a:rPr>
              <a:t>THAT MUST BE ACCEPTED</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286257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956B4-C2F7-7B95-30A0-363E5BD5680E}"/>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Are YOU Using Granny’s Glasses?</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303D2C3B-2DAF-21A9-7B73-6C571F8A1B4C}"/>
              </a:ext>
            </a:extLst>
          </p:cNvPr>
          <p:cNvSpPr>
            <a:spLocks noGrp="1"/>
          </p:cNvSpPr>
          <p:nvPr>
            <p:ph idx="1"/>
          </p:nvPr>
        </p:nvSpPr>
        <p:spPr>
          <a:xfrm>
            <a:off x="654147" y="1765495"/>
            <a:ext cx="10622413" cy="3945987"/>
          </a:xfrm>
        </p:spPr>
        <p:txBody>
          <a:bodyPr>
            <a:normAutofit/>
          </a:bodyPr>
          <a:lstStyle/>
          <a:p>
            <a:pPr marL="0" indent="0" algn="ctr">
              <a:buNone/>
            </a:pPr>
            <a:r>
              <a:rPr lang="en-US" dirty="0">
                <a:effectLst>
                  <a:outerShdw blurRad="38100" dist="38100" dir="2700000" algn="tl">
                    <a:srgbClr val="000000">
                      <a:alpha val="43137"/>
                    </a:srgbClr>
                  </a:outerShdw>
                </a:effectLst>
              </a:rPr>
              <a:t>James 2:12-13</a:t>
            </a:r>
          </a:p>
          <a:p>
            <a:pPr>
              <a:lnSpc>
                <a:spcPct val="100000"/>
              </a:lnSpc>
              <a:spcBef>
                <a:spcPts val="600"/>
              </a:spcBef>
              <a:buFont typeface="Wingdings" panose="05000000000000000000" pitchFamily="2" charset="2"/>
              <a:buChar char="ü"/>
            </a:pPr>
            <a:r>
              <a:rPr lang="en-US" dirty="0">
                <a:effectLst>
                  <a:outerShdw blurRad="38100" dist="38100" dir="2700000" algn="tl">
                    <a:srgbClr val="000000">
                      <a:alpha val="43137"/>
                    </a:srgbClr>
                  </a:outerShdw>
                </a:effectLst>
              </a:rPr>
              <a:t>Let Scripture, not society, be your standard (12a).</a:t>
            </a:r>
          </a:p>
          <a:p>
            <a:pPr>
              <a:lnSpc>
                <a:spcPct val="100000"/>
              </a:lnSpc>
              <a:spcBef>
                <a:spcPts val="600"/>
              </a:spcBef>
              <a:buFont typeface="Wingdings" panose="05000000000000000000" pitchFamily="2" charset="2"/>
              <a:buChar char="ü"/>
            </a:pPr>
            <a:r>
              <a:rPr lang="en-US" dirty="0">
                <a:effectLst>
                  <a:outerShdw blurRad="38100" dist="38100" dir="2700000" algn="tl">
                    <a:srgbClr val="000000">
                      <a:alpha val="43137"/>
                    </a:srgbClr>
                  </a:outerShdw>
                </a:effectLst>
              </a:rPr>
              <a:t>Let love be your Law (12b).</a:t>
            </a:r>
          </a:p>
          <a:p>
            <a:pPr>
              <a:lnSpc>
                <a:spcPct val="100000"/>
              </a:lnSpc>
              <a:spcBef>
                <a:spcPts val="600"/>
              </a:spcBef>
              <a:buFont typeface="Wingdings" panose="05000000000000000000" pitchFamily="2" charset="2"/>
              <a:buChar char="ü"/>
            </a:pPr>
            <a:r>
              <a:rPr lang="en-US" dirty="0">
                <a:effectLst>
                  <a:outerShdw blurRad="38100" dist="38100" dir="2700000" algn="tl">
                    <a:srgbClr val="000000">
                      <a:alpha val="43137"/>
                    </a:srgbClr>
                  </a:outerShdw>
                </a:effectLst>
              </a:rPr>
              <a:t>Let mercy be your message (13).</a:t>
            </a:r>
          </a:p>
        </p:txBody>
      </p:sp>
    </p:spTree>
    <p:extLst>
      <p:ext uri="{BB962C8B-B14F-4D97-AF65-F5344CB8AC3E}">
        <p14:creationId xmlns:p14="http://schemas.microsoft.com/office/powerpoint/2010/main" val="17354486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49EBD5-5B61-0568-3766-EC893CD6B1D0}"/>
              </a:ext>
            </a:extLst>
          </p:cNvPr>
          <p:cNvSpPr>
            <a:spLocks noGrp="1"/>
          </p:cNvSpPr>
          <p:nvPr>
            <p:ph idx="1"/>
          </p:nvPr>
        </p:nvSpPr>
        <p:spPr>
          <a:xfrm>
            <a:off x="1012874" y="2011681"/>
            <a:ext cx="10360855" cy="3200399"/>
          </a:xfrm>
        </p:spPr>
        <p:txBody>
          <a:bodyPr>
            <a:normAutofit/>
          </a:bodyPr>
          <a:lstStyle/>
          <a:p>
            <a:pPr>
              <a:lnSpc>
                <a:spcPct val="120000"/>
              </a:lnSpc>
              <a:spcAft>
                <a:spcPts val="600"/>
              </a:spcAft>
            </a:pPr>
            <a:r>
              <a:rPr lang="en-US" b="1" dirty="0">
                <a:effectLst>
                  <a:outerShdw blurRad="38100" dist="38100" dir="2700000" algn="tl">
                    <a:srgbClr val="000000">
                      <a:alpha val="43137"/>
                    </a:srgbClr>
                  </a:outerShdw>
                </a:effectLst>
              </a:rPr>
              <a:t>We are more like the buzzard that dwells upon the rotten and ugly and unlike the hummingbird that looks for the sweet and beautiful?</a:t>
            </a:r>
          </a:p>
        </p:txBody>
      </p:sp>
      <p:sp>
        <p:nvSpPr>
          <p:cNvPr id="3" name="Title 2">
            <a:extLst>
              <a:ext uri="{FF2B5EF4-FFF2-40B4-BE49-F238E27FC236}">
                <a16:creationId xmlns:a16="http://schemas.microsoft.com/office/drawing/2014/main" id="{7920C029-7D35-DEA6-8708-D6AFF0A840C1}"/>
              </a:ext>
            </a:extLst>
          </p:cNvPr>
          <p:cNvSpPr>
            <a:spLocks noGrp="1"/>
          </p:cNvSpPr>
          <p:nvPr>
            <p:ph type="title"/>
          </p:nvPr>
        </p:nvSpPr>
        <p:spPr/>
        <p:txBody>
          <a:bodyPr/>
          <a:lstStyle/>
          <a:p>
            <a:r>
              <a:rPr lang="en-US" dirty="0"/>
              <a:t>Is it really true that…</a:t>
            </a:r>
          </a:p>
        </p:txBody>
      </p:sp>
    </p:spTree>
    <p:extLst>
      <p:ext uri="{BB962C8B-B14F-4D97-AF65-F5344CB8AC3E}">
        <p14:creationId xmlns:p14="http://schemas.microsoft.com/office/powerpoint/2010/main" val="28196646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13A9CC-9222-D3E2-01FB-40887A77C33F}"/>
              </a:ext>
            </a:extLst>
          </p:cNvPr>
          <p:cNvSpPr>
            <a:spLocks noGrp="1"/>
          </p:cNvSpPr>
          <p:nvPr>
            <p:ph idx="1"/>
          </p:nvPr>
        </p:nvSpPr>
        <p:spPr>
          <a:xfrm>
            <a:off x="1083212" y="1253331"/>
            <a:ext cx="9755945" cy="4936454"/>
          </a:xfrm>
        </p:spPr>
        <p:txBody>
          <a:bodyPr>
            <a:normAutofit fontScale="85000" lnSpcReduction="20000"/>
          </a:bodyPr>
          <a:lstStyle/>
          <a:p>
            <a:pPr>
              <a:lnSpc>
                <a:spcPct val="120000"/>
              </a:lnSpc>
            </a:pPr>
            <a:r>
              <a:rPr lang="en-US" sz="5800" b="1" i="1" dirty="0">
                <a:effectLst>
                  <a:outerShdw blurRad="38100" dist="38100" dir="2700000" algn="tl">
                    <a:srgbClr val="000000">
                      <a:alpha val="43137"/>
                    </a:srgbClr>
                  </a:outerShdw>
                </a:effectLst>
              </a:rPr>
              <a:t>“</a:t>
            </a:r>
            <a:r>
              <a:rPr lang="en-US" sz="5800" b="1" dirty="0">
                <a:effectLst/>
              </a:rPr>
              <a:t>So speak, and so act, as those who are to be judged by the law of freedom. For judgment will be merciless to one </a:t>
            </a:r>
            <a:br>
              <a:rPr lang="en-US" sz="5800" b="1" dirty="0">
                <a:effectLst/>
              </a:rPr>
            </a:br>
            <a:r>
              <a:rPr lang="en-US" sz="5800" b="1" dirty="0">
                <a:effectLst/>
              </a:rPr>
              <a:t>who has shown no mercy.”</a:t>
            </a:r>
            <a:endParaRPr lang="en-US" sz="5800" b="1" i="1" dirty="0">
              <a:effectLst>
                <a:outerShdw blurRad="38100" dist="38100" dir="2700000" algn="tl">
                  <a:srgbClr val="000000">
                    <a:alpha val="43137"/>
                  </a:srgbClr>
                </a:outerShdw>
              </a:effectLst>
            </a:endParaRPr>
          </a:p>
          <a:p>
            <a:endParaRPr lang="en-US" dirty="0">
              <a:effectLst>
                <a:outerShdw blurRad="38100" dist="38100" dir="2700000" algn="tl" rotWithShape="0">
                  <a:srgbClr val="000000">
                    <a:alpha val="43137"/>
                  </a:srgbClr>
                </a:outerShdw>
              </a:effectLst>
            </a:endParaRPr>
          </a:p>
          <a:p>
            <a:pPr algn="r"/>
            <a:r>
              <a:rPr lang="en-US" sz="2800" dirty="0">
                <a:effectLst>
                  <a:outerShdw blurRad="38100" dist="38100" dir="2700000" algn="tl" rotWithShape="0">
                    <a:srgbClr val="000000">
                      <a:alpha val="43137"/>
                    </a:srgbClr>
                  </a:outerShdw>
                </a:effectLst>
                <a:latin typeface="Baloo Bhai" panose="03080902040302020200" pitchFamily="66" charset="0"/>
                <a:cs typeface="Baloo Bhai" panose="03080902040302020200" pitchFamily="66" charset="0"/>
              </a:rPr>
              <a:t>James 2:12, 13</a:t>
            </a:r>
          </a:p>
        </p:txBody>
      </p:sp>
    </p:spTree>
    <p:extLst>
      <p:ext uri="{BB962C8B-B14F-4D97-AF65-F5344CB8AC3E}">
        <p14:creationId xmlns:p14="http://schemas.microsoft.com/office/powerpoint/2010/main" val="42670332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50FBF6-D998-AB3B-D8B1-C916DAAF0276}"/>
              </a:ext>
            </a:extLst>
          </p:cNvPr>
          <p:cNvSpPr>
            <a:spLocks noGrp="1"/>
          </p:cNvSpPr>
          <p:nvPr>
            <p:ph idx="1"/>
          </p:nvPr>
        </p:nvSpPr>
        <p:spPr>
          <a:xfrm>
            <a:off x="738554" y="1253331"/>
            <a:ext cx="10487464" cy="3311636"/>
          </a:xfrm>
        </p:spPr>
        <p:txBody>
          <a:bodyPr>
            <a:normAutofit/>
          </a:bodyPr>
          <a:lstStyle/>
          <a:p>
            <a:pPr>
              <a:lnSpc>
                <a:spcPct val="120000"/>
              </a:lnSpc>
            </a:pPr>
            <a:r>
              <a:rPr lang="en-US" sz="4400" b="1" dirty="0">
                <a:effectLst>
                  <a:outerShdw blurRad="38100" dist="38100" dir="2700000" algn="tl">
                    <a:srgbClr val="000000">
                      <a:alpha val="43137"/>
                    </a:srgbClr>
                  </a:outerShdw>
                </a:effectLst>
              </a:rPr>
              <a:t>“I have purposed that my mouth will not transgress” (Psalm 17:3).</a:t>
            </a:r>
          </a:p>
        </p:txBody>
      </p:sp>
    </p:spTree>
    <p:extLst>
      <p:ext uri="{BB962C8B-B14F-4D97-AF65-F5344CB8AC3E}">
        <p14:creationId xmlns:p14="http://schemas.microsoft.com/office/powerpoint/2010/main" val="190877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7B936-3B07-72F8-FFBA-FC671717E4A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257201-6508-F92A-B110-0F7836D5AB77}"/>
              </a:ext>
            </a:extLst>
          </p:cNvPr>
          <p:cNvSpPr>
            <a:spLocks noGrp="1"/>
          </p:cNvSpPr>
          <p:nvPr>
            <p:ph idx="1"/>
          </p:nvPr>
        </p:nvSpPr>
        <p:spPr>
          <a:xfrm>
            <a:off x="1111347" y="676555"/>
            <a:ext cx="9755945" cy="4936454"/>
          </a:xfrm>
        </p:spPr>
        <p:txBody>
          <a:bodyPr>
            <a:normAutofit/>
          </a:bodyPr>
          <a:lstStyle/>
          <a:p>
            <a:r>
              <a:rPr lang="en-US" dirty="0">
                <a:effectLst/>
              </a:rPr>
              <a:t>How different our world would be if we all wore a pair of “Granny</a:t>
            </a:r>
            <a:r>
              <a:rPr lang="en-US" dirty="0">
                <a:effectLst/>
                <a:sym typeface="WP TypographicSymbols" panose="00000400000000000000" pitchFamily="2" charset="0"/>
              </a:rPr>
              <a:t>’</a:t>
            </a:r>
            <a:r>
              <a:rPr lang="en-US" dirty="0">
                <a:effectLst/>
              </a:rPr>
              <a:t>s glasses”!</a:t>
            </a:r>
          </a:p>
          <a:p>
            <a:pPr>
              <a:lnSpc>
                <a:spcPct val="100000"/>
              </a:lnSpc>
              <a:spcAft>
                <a:spcPts val="600"/>
              </a:spcAft>
            </a:pPr>
            <a:r>
              <a:rPr lang="en-US" dirty="0">
                <a:effectLst/>
              </a:rPr>
              <a:t>At times we are like the buzzard that likes to dwell upon what is rotten and ugly when we should be like the hummingbird that looks for what is sweet and beautiful. </a:t>
            </a:r>
          </a:p>
        </p:txBody>
      </p:sp>
    </p:spTree>
    <p:extLst>
      <p:ext uri="{BB962C8B-B14F-4D97-AF65-F5344CB8AC3E}">
        <p14:creationId xmlns:p14="http://schemas.microsoft.com/office/powerpoint/2010/main" val="29234584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FDD50-3496-0FD4-05DC-B7E88A237ED9}"/>
              </a:ext>
            </a:extLst>
          </p:cNvPr>
          <p:cNvSpPr>
            <a:spLocks noGrp="1"/>
          </p:cNvSpPr>
          <p:nvPr>
            <p:ph type="title"/>
          </p:nvPr>
        </p:nvSpPr>
        <p:spPr>
          <a:xfrm>
            <a:off x="838200" y="365125"/>
            <a:ext cx="10515600" cy="1281113"/>
          </a:xfrm>
        </p:spPr>
        <p:txBody>
          <a:bodyPr/>
          <a:lstStyle/>
          <a:p>
            <a:r>
              <a:rPr lang="en-US" dirty="0"/>
              <a:t>James 2:12-13 the Law of Mercy…</a:t>
            </a:r>
          </a:p>
        </p:txBody>
      </p:sp>
      <p:sp>
        <p:nvSpPr>
          <p:cNvPr id="3" name="Content Placeholder 2">
            <a:extLst>
              <a:ext uri="{FF2B5EF4-FFF2-40B4-BE49-F238E27FC236}">
                <a16:creationId xmlns:a16="http://schemas.microsoft.com/office/drawing/2014/main" id="{9890C9D3-0427-317A-E398-6E8156EA2A21}"/>
              </a:ext>
            </a:extLst>
          </p:cNvPr>
          <p:cNvSpPr>
            <a:spLocks noGrp="1"/>
          </p:cNvSpPr>
          <p:nvPr>
            <p:ph idx="1"/>
          </p:nvPr>
        </p:nvSpPr>
        <p:spPr>
          <a:xfrm>
            <a:off x="838200" y="1733010"/>
            <a:ext cx="10389124" cy="4203557"/>
          </a:xfrm>
        </p:spPr>
        <p:txBody>
          <a:bodyPr>
            <a:noAutofit/>
          </a:bodyPr>
          <a:lstStyle/>
          <a:p>
            <a:pPr>
              <a:lnSpc>
                <a:spcPct val="100000"/>
              </a:lnSpc>
              <a:spcBef>
                <a:spcPts val="600"/>
              </a:spcBef>
            </a:pPr>
            <a:r>
              <a:rPr lang="en-US" dirty="0">
                <a:effectLst>
                  <a:outerShdw blurRad="38100" dist="38100" dir="2700000" algn="tl">
                    <a:srgbClr val="000000">
                      <a:alpha val="43137"/>
                    </a:srgbClr>
                  </a:outerShdw>
                </a:effectLst>
              </a:rPr>
              <a:t>Mistreatment is a failure to show mercy.</a:t>
            </a:r>
          </a:p>
          <a:p>
            <a:pPr>
              <a:lnSpc>
                <a:spcPct val="100000"/>
              </a:lnSpc>
              <a:spcBef>
                <a:spcPts val="600"/>
              </a:spcBef>
            </a:pPr>
            <a:r>
              <a:rPr lang="en-US" dirty="0">
                <a:effectLst>
                  <a:outerShdw blurRad="38100" dist="38100" dir="2700000" algn="tl">
                    <a:srgbClr val="000000">
                      <a:alpha val="43137"/>
                    </a:srgbClr>
                  </a:outerShdw>
                </a:effectLst>
              </a:rPr>
              <a:t>Each association presents choice of behavior/speech options.</a:t>
            </a:r>
          </a:p>
          <a:p>
            <a:pPr>
              <a:lnSpc>
                <a:spcPct val="100000"/>
              </a:lnSpc>
              <a:spcBef>
                <a:spcPts val="600"/>
              </a:spcBef>
            </a:pPr>
            <a:r>
              <a:rPr lang="en-US" dirty="0">
                <a:effectLst>
                  <a:outerShdw blurRad="38100" dist="38100" dir="2700000" algn="tl">
                    <a:srgbClr val="000000">
                      <a:alpha val="43137"/>
                    </a:srgbClr>
                  </a:outerShdw>
                </a:effectLst>
              </a:rPr>
              <a:t>The Christian chooses to live and speak with the accent of Christ.</a:t>
            </a:r>
          </a:p>
        </p:txBody>
      </p:sp>
    </p:spTree>
    <p:extLst>
      <p:ext uri="{BB962C8B-B14F-4D97-AF65-F5344CB8AC3E}">
        <p14:creationId xmlns:p14="http://schemas.microsoft.com/office/powerpoint/2010/main" val="29623521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FDD50-3496-0FD4-05DC-B7E88A237ED9}"/>
              </a:ext>
            </a:extLst>
          </p:cNvPr>
          <p:cNvSpPr>
            <a:spLocks noGrp="1"/>
          </p:cNvSpPr>
          <p:nvPr>
            <p:ph type="title"/>
          </p:nvPr>
        </p:nvSpPr>
        <p:spPr>
          <a:xfrm>
            <a:off x="838200" y="365125"/>
            <a:ext cx="10515600" cy="1281113"/>
          </a:xfrm>
        </p:spPr>
        <p:txBody>
          <a:bodyPr/>
          <a:lstStyle/>
          <a:p>
            <a:r>
              <a:rPr lang="en-US" dirty="0"/>
              <a:t>Mercy…</a:t>
            </a:r>
          </a:p>
        </p:txBody>
      </p:sp>
      <p:sp>
        <p:nvSpPr>
          <p:cNvPr id="3" name="Content Placeholder 2">
            <a:extLst>
              <a:ext uri="{FF2B5EF4-FFF2-40B4-BE49-F238E27FC236}">
                <a16:creationId xmlns:a16="http://schemas.microsoft.com/office/drawing/2014/main" id="{9890C9D3-0427-317A-E398-6E8156EA2A21}"/>
              </a:ext>
            </a:extLst>
          </p:cNvPr>
          <p:cNvSpPr>
            <a:spLocks noGrp="1"/>
          </p:cNvSpPr>
          <p:nvPr>
            <p:ph idx="1"/>
          </p:nvPr>
        </p:nvSpPr>
        <p:spPr>
          <a:xfrm>
            <a:off x="838200" y="1782248"/>
            <a:ext cx="10389124" cy="4463808"/>
          </a:xfrm>
        </p:spPr>
        <p:txBody>
          <a:bodyPr>
            <a:noAutofit/>
          </a:bodyPr>
          <a:lstStyle/>
          <a:p>
            <a:pPr>
              <a:lnSpc>
                <a:spcPct val="100000"/>
              </a:lnSpc>
              <a:spcBef>
                <a:spcPts val="600"/>
              </a:spcBef>
            </a:pPr>
            <a:r>
              <a:rPr lang="en-US" dirty="0">
                <a:effectLst>
                  <a:outerShdw blurRad="38100" dist="38100" dir="2700000" algn="tl">
                    <a:srgbClr val="000000">
                      <a:alpha val="43137"/>
                    </a:srgbClr>
                  </a:outerShdw>
                </a:effectLst>
              </a:rPr>
              <a:t>Choose “mercy” or choose “no mercy.” </a:t>
            </a:r>
          </a:p>
          <a:p>
            <a:pPr>
              <a:lnSpc>
                <a:spcPct val="100000"/>
              </a:lnSpc>
              <a:spcBef>
                <a:spcPts val="600"/>
              </a:spcBef>
            </a:pPr>
            <a:r>
              <a:rPr lang="en-US" dirty="0">
                <a:effectLst>
                  <a:outerShdw blurRad="38100" dist="38100" dir="2700000" algn="tl">
                    <a:srgbClr val="000000">
                      <a:alpha val="43137"/>
                    </a:srgbClr>
                  </a:outerShdw>
                </a:effectLst>
              </a:rPr>
              <a:t>“Mercy” is the choice to help</a:t>
            </a:r>
          </a:p>
          <a:p>
            <a:pPr>
              <a:lnSpc>
                <a:spcPct val="100000"/>
              </a:lnSpc>
              <a:spcBef>
                <a:spcPts val="600"/>
              </a:spcBef>
            </a:pPr>
            <a:r>
              <a:rPr lang="en-US" dirty="0">
                <a:effectLst>
                  <a:outerShdw blurRad="38100" dist="38100" dir="2700000" algn="tl">
                    <a:srgbClr val="000000">
                      <a:alpha val="43137"/>
                    </a:srgbClr>
                  </a:outerShdw>
                </a:effectLst>
              </a:rPr>
              <a:t>Matthew 5:7</a:t>
            </a:r>
          </a:p>
          <a:p>
            <a:pPr>
              <a:lnSpc>
                <a:spcPct val="100000"/>
              </a:lnSpc>
              <a:spcBef>
                <a:spcPts val="600"/>
              </a:spcBef>
            </a:pPr>
            <a:r>
              <a:rPr lang="en-US" dirty="0">
                <a:effectLst>
                  <a:outerShdw blurRad="38100" dist="38100" dir="2700000" algn="tl">
                    <a:srgbClr val="000000">
                      <a:alpha val="43137"/>
                    </a:srgbClr>
                  </a:outerShdw>
                </a:effectLst>
              </a:rPr>
              <a:t>Exodus 34:6-7</a:t>
            </a:r>
          </a:p>
          <a:p>
            <a:pPr>
              <a:lnSpc>
                <a:spcPct val="100000"/>
              </a:lnSpc>
              <a:spcBef>
                <a:spcPts val="600"/>
              </a:spcBef>
            </a:pPr>
            <a:r>
              <a:rPr lang="en-US" dirty="0">
                <a:effectLst>
                  <a:outerShdw blurRad="38100" dist="38100" dir="2700000" algn="tl">
                    <a:srgbClr val="000000">
                      <a:alpha val="43137"/>
                    </a:srgbClr>
                  </a:outerShdw>
                </a:effectLst>
              </a:rPr>
              <a:t>The fervent desire of God (Micah 6:6-8)</a:t>
            </a:r>
          </a:p>
        </p:txBody>
      </p:sp>
    </p:spTree>
    <p:extLst>
      <p:ext uri="{BB962C8B-B14F-4D97-AF65-F5344CB8AC3E}">
        <p14:creationId xmlns:p14="http://schemas.microsoft.com/office/powerpoint/2010/main" val="39645037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E9CF7D-0CC9-DF59-D00C-C7F6A4C686DB}"/>
              </a:ext>
            </a:extLst>
          </p:cNvPr>
          <p:cNvSpPr>
            <a:spLocks noGrp="1"/>
          </p:cNvSpPr>
          <p:nvPr>
            <p:ph idx="1"/>
          </p:nvPr>
        </p:nvSpPr>
        <p:spPr>
          <a:xfrm>
            <a:off x="1048043" y="654149"/>
            <a:ext cx="10431193" cy="4389120"/>
          </a:xfrm>
        </p:spPr>
        <p:txBody>
          <a:bodyPr>
            <a:noAutofit/>
          </a:bodyPr>
          <a:lstStyle/>
          <a:p>
            <a:r>
              <a:rPr lang="en-US" sz="5400" b="1" dirty="0">
                <a:effectLst>
                  <a:outerShdw blurRad="38100" dist="38100" dir="2700000" algn="tl">
                    <a:srgbClr val="000000">
                      <a:alpha val="43137"/>
                    </a:srgbClr>
                  </a:outerShdw>
                </a:effectLst>
              </a:rPr>
              <a:t>The Failure</a:t>
            </a:r>
            <a:endParaRPr lang="en-US" sz="5400" dirty="0">
              <a:effectLst>
                <a:outerShdw blurRad="38100" dist="38100" dir="2700000" algn="tl">
                  <a:srgbClr val="000000">
                    <a:alpha val="43137"/>
                  </a:srgbClr>
                </a:outerShdw>
              </a:effectLst>
            </a:endParaRPr>
          </a:p>
          <a:p>
            <a:pPr marL="571500" indent="-571500" algn="l">
              <a:lnSpc>
                <a:spcPct val="100000"/>
              </a:lnSpc>
              <a:spcAft>
                <a:spcPts val="600"/>
              </a:spcAft>
              <a:buFont typeface="Wingdings" panose="05000000000000000000" pitchFamily="2" charset="2"/>
              <a:buChar char="ü"/>
            </a:pPr>
            <a:r>
              <a:rPr lang="en-US" dirty="0">
                <a:effectLst>
                  <a:outerShdw blurRad="38100" dist="38100" dir="2700000" algn="tl">
                    <a:srgbClr val="000000">
                      <a:alpha val="43137"/>
                    </a:srgbClr>
                  </a:outerShdw>
                </a:effectLst>
              </a:rPr>
              <a:t>Impossible to judge motives or thoughts</a:t>
            </a:r>
          </a:p>
          <a:p>
            <a:pPr marL="571500" indent="-571500" algn="l">
              <a:lnSpc>
                <a:spcPct val="100000"/>
              </a:lnSpc>
              <a:spcAft>
                <a:spcPts val="600"/>
              </a:spcAft>
              <a:buFont typeface="Wingdings" panose="05000000000000000000" pitchFamily="2" charset="2"/>
              <a:buChar char="ü"/>
            </a:pPr>
            <a:r>
              <a:rPr lang="en-US" dirty="0">
                <a:effectLst>
                  <a:outerShdw blurRad="38100" dist="38100" dir="2700000" algn="tl">
                    <a:srgbClr val="000000">
                      <a:alpha val="43137"/>
                    </a:srgbClr>
                  </a:outerShdw>
                </a:effectLst>
              </a:rPr>
              <a:t>Quick to be negative, critical and condemning</a:t>
            </a:r>
          </a:p>
          <a:p>
            <a:pPr marL="571500" indent="-571500" algn="l">
              <a:lnSpc>
                <a:spcPct val="100000"/>
              </a:lnSpc>
              <a:spcAft>
                <a:spcPts val="600"/>
              </a:spcAft>
              <a:buFont typeface="Wingdings" panose="05000000000000000000" pitchFamily="2" charset="2"/>
              <a:buChar char="ü"/>
            </a:pPr>
            <a:r>
              <a:rPr lang="en-US" dirty="0">
                <a:effectLst>
                  <a:outerShdw blurRad="38100" dist="38100" dir="2700000" algn="tl">
                    <a:srgbClr val="000000">
                      <a:alpha val="43137"/>
                    </a:srgbClr>
                  </a:outerShdw>
                </a:effectLst>
              </a:rPr>
              <a:t>Our choices dig a “hole” for our objects</a:t>
            </a:r>
          </a:p>
        </p:txBody>
      </p:sp>
    </p:spTree>
    <p:extLst>
      <p:ext uri="{BB962C8B-B14F-4D97-AF65-F5344CB8AC3E}">
        <p14:creationId xmlns:p14="http://schemas.microsoft.com/office/powerpoint/2010/main" val="8371843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F7018B-1C95-7784-42CA-1FEA9CA32782}"/>
              </a:ext>
            </a:extLst>
          </p:cNvPr>
          <p:cNvSpPr>
            <a:spLocks noGrp="1"/>
          </p:cNvSpPr>
          <p:nvPr>
            <p:ph idx="1"/>
          </p:nvPr>
        </p:nvSpPr>
        <p:spPr>
          <a:xfrm>
            <a:off x="922606" y="1533379"/>
            <a:ext cx="10346787" cy="4564966"/>
          </a:xfrm>
        </p:spPr>
        <p:txBody>
          <a:bodyPr>
            <a:normAutofit/>
          </a:bodyPr>
          <a:lstStyle/>
          <a:p>
            <a:pPr marL="571500" indent="-571500" algn="l">
              <a:lnSpc>
                <a:spcPct val="120000"/>
              </a:lnSpc>
              <a:spcAft>
                <a:spcPts val="600"/>
              </a:spcAft>
              <a:buFont typeface="Wingdings" panose="05000000000000000000" pitchFamily="2" charset="2"/>
              <a:buChar char="ü"/>
            </a:pPr>
            <a:r>
              <a:rPr lang="en-US" dirty="0">
                <a:effectLst/>
              </a:rPr>
              <a:t>“The past is no longer present”!</a:t>
            </a:r>
          </a:p>
          <a:p>
            <a:pPr marL="571500" indent="-571500" algn="l">
              <a:lnSpc>
                <a:spcPct val="120000"/>
              </a:lnSpc>
              <a:spcAft>
                <a:spcPts val="600"/>
              </a:spcAft>
              <a:buFont typeface="Wingdings" panose="05000000000000000000" pitchFamily="2" charset="2"/>
              <a:buChar char="ü"/>
            </a:pPr>
            <a:r>
              <a:rPr lang="en-US" dirty="0">
                <a:effectLst/>
              </a:rPr>
              <a:t>Colossians 3:10-14</a:t>
            </a:r>
          </a:p>
          <a:p>
            <a:pPr marL="571500" indent="-571500" algn="l">
              <a:lnSpc>
                <a:spcPct val="120000"/>
              </a:lnSpc>
              <a:spcAft>
                <a:spcPts val="600"/>
              </a:spcAft>
              <a:buFont typeface="Wingdings" panose="05000000000000000000" pitchFamily="2" charset="2"/>
              <a:buChar char="ü"/>
            </a:pPr>
            <a:r>
              <a:rPr lang="en-US" dirty="0">
                <a:effectLst/>
              </a:rPr>
              <a:t>Our </a:t>
            </a:r>
            <a:r>
              <a:rPr lang="en-US">
                <a:effectLst/>
              </a:rPr>
              <a:t>conclusions qualify </a:t>
            </a:r>
            <a:r>
              <a:rPr lang="en-US" dirty="0">
                <a:effectLst/>
              </a:rPr>
              <a:t>God’s mercy</a:t>
            </a:r>
          </a:p>
          <a:p>
            <a:pPr>
              <a:lnSpc>
                <a:spcPct val="120000"/>
              </a:lnSpc>
              <a:spcAft>
                <a:spcPts val="600"/>
              </a:spcAft>
            </a:pPr>
            <a:r>
              <a:rPr lang="en-US" dirty="0">
                <a:effectLst/>
              </a:rPr>
              <a:t>Too many are more like the vulture than </a:t>
            </a:r>
            <a:br>
              <a:rPr lang="en-US" dirty="0">
                <a:effectLst/>
              </a:rPr>
            </a:br>
            <a:r>
              <a:rPr lang="en-US" dirty="0">
                <a:effectLst/>
              </a:rPr>
              <a:t>the hummingbird!</a:t>
            </a:r>
            <a:endParaRPr lang="en-US" dirty="0">
              <a:effectLst>
                <a:outerShdw blurRad="38100" dist="38100" dir="2700000" algn="tl">
                  <a:srgbClr val="000000">
                    <a:alpha val="43137"/>
                  </a:srgbClr>
                </a:outerShdw>
              </a:effectLst>
            </a:endParaRPr>
          </a:p>
        </p:txBody>
      </p:sp>
      <p:sp>
        <p:nvSpPr>
          <p:cNvPr id="2" name="Title 1">
            <a:extLst>
              <a:ext uri="{FF2B5EF4-FFF2-40B4-BE49-F238E27FC236}">
                <a16:creationId xmlns:a16="http://schemas.microsoft.com/office/drawing/2014/main" id="{CEC77F6D-04E0-8796-0E50-EFA335D2346B}"/>
              </a:ext>
            </a:extLst>
          </p:cNvPr>
          <p:cNvSpPr>
            <a:spLocks noGrp="1"/>
          </p:cNvSpPr>
          <p:nvPr>
            <p:ph type="title" idx="4294967295"/>
          </p:nvPr>
        </p:nvSpPr>
        <p:spPr>
          <a:xfrm>
            <a:off x="838200" y="420638"/>
            <a:ext cx="10515600" cy="1281113"/>
          </a:xfrm>
        </p:spPr>
        <p:txBody>
          <a:bodyPr/>
          <a:lstStyle/>
          <a:p>
            <a:pPr algn="ctr"/>
            <a:r>
              <a:rPr lang="en-US" sz="4400" kern="100" dirty="0">
                <a:ea typeface="Aptos" panose="020B0004020202020204" pitchFamily="34" charset="0"/>
              </a:rPr>
              <a:t>God’s Mercy</a:t>
            </a:r>
            <a:endParaRPr lang="en-US" dirty="0"/>
          </a:p>
        </p:txBody>
      </p:sp>
    </p:spTree>
    <p:extLst>
      <p:ext uri="{BB962C8B-B14F-4D97-AF65-F5344CB8AC3E}">
        <p14:creationId xmlns:p14="http://schemas.microsoft.com/office/powerpoint/2010/main" val="35004350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188D6C-2A9C-EF3D-0813-D753DA76DD1B}"/>
              </a:ext>
            </a:extLst>
          </p:cNvPr>
          <p:cNvSpPr>
            <a:spLocks noGrp="1"/>
          </p:cNvSpPr>
          <p:nvPr>
            <p:ph idx="1"/>
          </p:nvPr>
        </p:nvSpPr>
        <p:spPr>
          <a:xfrm>
            <a:off x="1693682" y="1540413"/>
            <a:ext cx="9539370" cy="3805310"/>
          </a:xfrm>
        </p:spPr>
        <p:txBody>
          <a:bodyPr>
            <a:noAutofit/>
          </a:bodyPr>
          <a:lstStyle/>
          <a:p>
            <a:pPr marL="571500" indent="-571500" algn="l">
              <a:buFont typeface="Wingdings" panose="05000000000000000000" pitchFamily="2" charset="2"/>
              <a:buChar char="ü"/>
            </a:pPr>
            <a:r>
              <a:rPr lang="en-US" i="1" dirty="0">
                <a:effectLst>
                  <a:outerShdw blurRad="38100" dist="38100" dir="2700000" algn="tl">
                    <a:srgbClr val="000000">
                      <a:alpha val="43137"/>
                    </a:srgbClr>
                  </a:outerShdw>
                </a:effectLst>
              </a:rPr>
              <a:t>Eli and Hannah (1 Samuel 1:14-17)</a:t>
            </a:r>
            <a:endParaRPr lang="en-US" dirty="0">
              <a:effectLst>
                <a:outerShdw blurRad="38100" dist="38100" dir="2700000" algn="tl">
                  <a:srgbClr val="000000">
                    <a:alpha val="43137"/>
                  </a:srgbClr>
                </a:outerShdw>
              </a:effectLst>
            </a:endParaRPr>
          </a:p>
          <a:p>
            <a:pPr>
              <a:lnSpc>
                <a:spcPct val="120000"/>
              </a:lnSpc>
              <a:spcAft>
                <a:spcPts val="600"/>
              </a:spcAft>
            </a:pPr>
            <a:r>
              <a:rPr lang="en-US" dirty="0">
                <a:effectLst>
                  <a:outerShdw blurRad="38100" dist="38100" dir="2700000" algn="tl">
                    <a:srgbClr val="000000">
                      <a:alpha val="43137"/>
                    </a:srgbClr>
                  </a:outerShdw>
                </a:effectLst>
              </a:rPr>
              <a:t> “Behold, you have taught many, and you have strengthened weak hands. Your words have helped the stumbling to stand, and you have strengthened feeble knees.” (Job 4:3-4).</a:t>
            </a:r>
          </a:p>
        </p:txBody>
      </p:sp>
      <p:sp>
        <p:nvSpPr>
          <p:cNvPr id="2" name="Title 1">
            <a:extLst>
              <a:ext uri="{FF2B5EF4-FFF2-40B4-BE49-F238E27FC236}">
                <a16:creationId xmlns:a16="http://schemas.microsoft.com/office/drawing/2014/main" id="{7D62C01B-4D41-E012-7530-29B3446B65DF}"/>
              </a:ext>
            </a:extLst>
          </p:cNvPr>
          <p:cNvSpPr>
            <a:spLocks noGrp="1"/>
          </p:cNvSpPr>
          <p:nvPr>
            <p:ph type="title"/>
          </p:nvPr>
        </p:nvSpPr>
        <p:spPr>
          <a:xfrm>
            <a:off x="1749952" y="743035"/>
            <a:ext cx="8804635" cy="867569"/>
          </a:xfrm>
        </p:spPr>
        <p:txBody>
          <a:bodyPr/>
          <a:lstStyle/>
          <a:p>
            <a:r>
              <a:rPr lang="en-US" dirty="0"/>
              <a:t>Granny’s Glasses Rejected!</a:t>
            </a:r>
          </a:p>
        </p:txBody>
      </p:sp>
    </p:spTree>
    <p:extLst>
      <p:ext uri="{BB962C8B-B14F-4D97-AF65-F5344CB8AC3E}">
        <p14:creationId xmlns:p14="http://schemas.microsoft.com/office/powerpoint/2010/main" val="41416811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9528B3-3281-826F-6C58-5FEE9CE0DF2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3FDE3A-F33F-0714-C816-12F7CDEB6143}"/>
              </a:ext>
            </a:extLst>
          </p:cNvPr>
          <p:cNvSpPr>
            <a:spLocks noGrp="1"/>
          </p:cNvSpPr>
          <p:nvPr>
            <p:ph idx="1"/>
          </p:nvPr>
        </p:nvSpPr>
        <p:spPr>
          <a:xfrm>
            <a:off x="1693682" y="1540413"/>
            <a:ext cx="9539370" cy="3805310"/>
          </a:xfrm>
        </p:spPr>
        <p:txBody>
          <a:bodyPr>
            <a:noAutofit/>
          </a:bodyPr>
          <a:lstStyle/>
          <a:p>
            <a:pPr marL="571500" indent="-571500" algn="l">
              <a:buFont typeface="Wingdings" panose="05000000000000000000" pitchFamily="2" charset="2"/>
              <a:buChar char="ü"/>
            </a:pPr>
            <a:r>
              <a:rPr lang="en-US" i="1" dirty="0">
                <a:effectLst>
                  <a:outerShdw blurRad="38100" dist="38100" dir="2700000" algn="tl">
                    <a:srgbClr val="000000">
                      <a:alpha val="43137"/>
                    </a:srgbClr>
                  </a:outerShdw>
                </a:effectLst>
              </a:rPr>
              <a:t>Eli and Hannah (1 Samuel 1:14-17)</a:t>
            </a:r>
            <a:endParaRPr lang="en-US" dirty="0">
              <a:effectLst>
                <a:outerShdw blurRad="38100" dist="38100" dir="2700000" algn="tl">
                  <a:srgbClr val="000000">
                    <a:alpha val="43137"/>
                  </a:srgbClr>
                </a:outerShdw>
              </a:effectLst>
            </a:endParaRPr>
          </a:p>
          <a:p>
            <a:pPr marL="571500" indent="-571500" algn="l">
              <a:buFont typeface="Wingdings" panose="05000000000000000000" pitchFamily="2" charset="2"/>
              <a:buChar char="ü"/>
            </a:pPr>
            <a:r>
              <a:rPr lang="en-US" i="1" dirty="0">
                <a:effectLst>
                  <a:outerShdw blurRad="38100" dist="38100" dir="2700000" algn="tl">
                    <a:srgbClr val="000000">
                      <a:alpha val="43137"/>
                    </a:srgbClr>
                  </a:outerShdw>
                </a:effectLst>
              </a:rPr>
              <a:t>Job and his three friends</a:t>
            </a:r>
            <a:endParaRPr lang="en-US" dirty="0">
              <a:effectLst>
                <a:outerShdw blurRad="38100" dist="38100" dir="2700000" algn="tl">
                  <a:srgbClr val="000000">
                    <a:alpha val="43137"/>
                  </a:srgbClr>
                </a:outerShdw>
              </a:effectLst>
            </a:endParaRPr>
          </a:p>
          <a:p>
            <a:pPr>
              <a:lnSpc>
                <a:spcPct val="120000"/>
              </a:lnSpc>
              <a:spcAft>
                <a:spcPts val="600"/>
              </a:spcAft>
            </a:pPr>
            <a:r>
              <a:rPr lang="en-US" dirty="0">
                <a:effectLst>
                  <a:outerShdw blurRad="38100" dist="38100" dir="2700000" algn="tl">
                    <a:srgbClr val="000000">
                      <a:alpha val="43137"/>
                    </a:srgbClr>
                  </a:outerShdw>
                </a:effectLst>
              </a:rPr>
              <a:t> Rejected Granny’s glasses of mercy!</a:t>
            </a:r>
          </a:p>
          <a:p>
            <a:pPr>
              <a:lnSpc>
                <a:spcPct val="120000"/>
              </a:lnSpc>
              <a:spcAft>
                <a:spcPts val="600"/>
              </a:spcAft>
            </a:pPr>
            <a:r>
              <a:rPr lang="en-US" dirty="0">
                <a:effectLst>
                  <a:outerShdw blurRad="38100" dist="38100" dir="2700000" algn="tl">
                    <a:srgbClr val="000000">
                      <a:alpha val="43137"/>
                    </a:srgbClr>
                  </a:outerShdw>
                </a:effectLst>
              </a:rPr>
              <a:t>Shunned by others who think they know facts when they are just arrogantly judging!</a:t>
            </a:r>
          </a:p>
        </p:txBody>
      </p:sp>
      <p:sp>
        <p:nvSpPr>
          <p:cNvPr id="2" name="Title 1">
            <a:extLst>
              <a:ext uri="{FF2B5EF4-FFF2-40B4-BE49-F238E27FC236}">
                <a16:creationId xmlns:a16="http://schemas.microsoft.com/office/drawing/2014/main" id="{21E63697-AC79-8974-A6DE-F6B173AA9B7A}"/>
              </a:ext>
            </a:extLst>
          </p:cNvPr>
          <p:cNvSpPr>
            <a:spLocks noGrp="1"/>
          </p:cNvSpPr>
          <p:nvPr>
            <p:ph type="title"/>
          </p:nvPr>
        </p:nvSpPr>
        <p:spPr>
          <a:xfrm>
            <a:off x="1749952" y="743035"/>
            <a:ext cx="8804635" cy="867569"/>
          </a:xfrm>
        </p:spPr>
        <p:txBody>
          <a:bodyPr/>
          <a:lstStyle/>
          <a:p>
            <a:r>
              <a:rPr lang="en-US" dirty="0"/>
              <a:t>Granny’s Glasses Rejected!</a:t>
            </a:r>
          </a:p>
        </p:txBody>
      </p:sp>
    </p:spTree>
    <p:extLst>
      <p:ext uri="{BB962C8B-B14F-4D97-AF65-F5344CB8AC3E}">
        <p14:creationId xmlns:p14="http://schemas.microsoft.com/office/powerpoint/2010/main" val="15900068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1302</TotalTime>
  <Words>657</Words>
  <Application>Microsoft Office PowerPoint</Application>
  <PresentationFormat>Widescreen</PresentationFormat>
  <Paragraphs>69</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Aptos Display</vt:lpstr>
      <vt:lpstr>Calibri</vt:lpstr>
      <vt:lpstr>Aptos</vt:lpstr>
      <vt:lpstr>Baloo Bhai</vt:lpstr>
      <vt:lpstr>Wingdings</vt:lpstr>
      <vt:lpstr>WP TypographicSymbols</vt:lpstr>
      <vt:lpstr>Arial</vt:lpstr>
      <vt:lpstr>Office Theme</vt:lpstr>
      <vt:lpstr>Lesson 8: Granny’s Glasses</vt:lpstr>
      <vt:lpstr>PowerPoint Presentation</vt:lpstr>
      <vt:lpstr>PowerPoint Presentation</vt:lpstr>
      <vt:lpstr>James 2:12-13 the Law of Mercy…</vt:lpstr>
      <vt:lpstr>Mercy…</vt:lpstr>
      <vt:lpstr>PowerPoint Presentation</vt:lpstr>
      <vt:lpstr>God’s Mercy</vt:lpstr>
      <vt:lpstr>Granny’s Glasses Rejected!</vt:lpstr>
      <vt:lpstr>Granny’s Glasses Rejected!</vt:lpstr>
      <vt:lpstr>Forgive &amp; Forget…Philippians 3:13</vt:lpstr>
      <vt:lpstr>PowerPoint Presentation</vt:lpstr>
      <vt:lpstr>Granny’s Glassses Rejected!</vt:lpstr>
      <vt:lpstr>PowerPoint Presentation</vt:lpstr>
      <vt:lpstr>Discovery…</vt:lpstr>
      <vt:lpstr>PowerPoint Presentation</vt:lpstr>
      <vt:lpstr>PowerPoint Presentation</vt:lpstr>
      <vt:lpstr>Granny’s Glasses Challenge us to…</vt:lpstr>
      <vt:lpstr>Are YOU Using Granny’s Glasses?</vt:lpstr>
      <vt:lpstr>Is it really true that…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John Kachelman Jr.</dc:creator>
  <cp:lastModifiedBy>John Kachelman Jr.</cp:lastModifiedBy>
  <cp:revision>23</cp:revision>
  <dcterms:created xsi:type="dcterms:W3CDTF">2025-05-30T21:28:37Z</dcterms:created>
  <dcterms:modified xsi:type="dcterms:W3CDTF">2025-07-27T11:44:12Z</dcterms:modified>
</cp:coreProperties>
</file>