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60" r:id="rId4"/>
    <p:sldId id="259" r:id="rId5"/>
    <p:sldId id="272" r:id="rId6"/>
    <p:sldId id="261" r:id="rId7"/>
    <p:sldId id="262" r:id="rId8"/>
    <p:sldId id="263" r:id="rId9"/>
    <p:sldId id="273" r:id="rId10"/>
    <p:sldId id="266" r:id="rId11"/>
    <p:sldId id="267" r:id="rId12"/>
    <p:sldId id="275" r:id="rId13"/>
    <p:sldId id="276" r:id="rId14"/>
    <p:sldId id="274" r:id="rId15"/>
    <p:sldId id="277" r:id="rId16"/>
    <p:sldId id="278" r:id="rId17"/>
    <p:sldId id="268" r:id="rId18"/>
    <p:sldId id="279" r:id="rId19"/>
    <p:sldId id="280" r:id="rId20"/>
    <p:sldId id="281" r:id="rId21"/>
  </p:sldIdLst>
  <p:sldSz cx="12192000" cy="6858000"/>
  <p:notesSz cx="6858000" cy="9144000"/>
  <p:embeddedFontLst>
    <p:embeddedFont>
      <p:font typeface="Baloo Bhai"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p:cViewPr varScale="1">
        <p:scale>
          <a:sx n="68" d="100"/>
          <a:sy n="68" d="100"/>
        </p:scale>
        <p:origin x="927"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872B5-FFCF-8199-4A7D-DEE1E356784C}"/>
              </a:ext>
            </a:extLst>
          </p:cNvPr>
          <p:cNvSpPr>
            <a:spLocks noGrp="1"/>
          </p:cNvSpPr>
          <p:nvPr>
            <p:ph type="ctrTitle"/>
          </p:nvPr>
        </p:nvSpPr>
        <p:spPr>
          <a:xfrm>
            <a:off x="846841" y="5759776"/>
            <a:ext cx="10498317" cy="908165"/>
          </a:xfrm>
          <a:effectLst>
            <a:outerShdw blurRad="50800" dist="38100" dir="2700000" algn="tl" rotWithShape="0">
              <a:prstClr val="black">
                <a:alpha val="90000"/>
              </a:prstClr>
            </a:outerShdw>
          </a:effectLst>
        </p:spPr>
        <p:txBody>
          <a:bodyPr anchor="b">
            <a:normAutofit/>
          </a:bodyPr>
          <a:lstStyle>
            <a:lvl1pPr algn="ctr">
              <a:defRPr sz="4800">
                <a:solidFill>
                  <a:schemeClr val="bg1"/>
                </a:solidFill>
                <a:latin typeface="Baloo Bhai" panose="03080902040302020200" pitchFamily="66" charset="0"/>
                <a:cs typeface="Baloo Bhai" panose="03080902040302020200" pitchFamily="66" charset="0"/>
              </a:defRPr>
            </a:lvl1pPr>
          </a:lstStyle>
          <a:p>
            <a:r>
              <a:rPr lang="en-US" dirty="0"/>
              <a:t>Click to edit Master title style</a:t>
            </a:r>
          </a:p>
        </p:txBody>
      </p:sp>
    </p:spTree>
    <p:extLst>
      <p:ext uri="{BB962C8B-B14F-4D97-AF65-F5344CB8AC3E}">
        <p14:creationId xmlns:p14="http://schemas.microsoft.com/office/powerpoint/2010/main" val="3512142089"/>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5E02A-C8E3-134E-4785-25F5AD30D288}"/>
              </a:ext>
            </a:extLst>
          </p:cNvPr>
          <p:cNvSpPr>
            <a:spLocks noGrp="1"/>
          </p:cNvSpPr>
          <p:nvPr>
            <p:ph type="title"/>
          </p:nvPr>
        </p:nvSpPr>
        <p:spPr>
          <a:xfrm>
            <a:off x="831850" y="1709738"/>
            <a:ext cx="10515600" cy="2852737"/>
          </a:xfrm>
          <a:effectLst/>
        </p:spPr>
        <p:txBody>
          <a:bodyPr anchor="b"/>
          <a:lstStyle>
            <a:lvl1pPr>
              <a:defRPr sz="6000">
                <a:effectLst>
                  <a:outerShdw blurRad="50800" dist="50800" dir="2700000" algn="tl" rotWithShape="0">
                    <a:prstClr val="black">
                      <a:alpha val="90000"/>
                    </a:prstClr>
                  </a:outerShdw>
                </a:effectLst>
              </a:defRPr>
            </a:lvl1pPr>
          </a:lstStyle>
          <a:p>
            <a:r>
              <a:rPr lang="en-US"/>
              <a:t>Click to edit Master title style</a:t>
            </a:r>
          </a:p>
        </p:txBody>
      </p:sp>
      <p:sp>
        <p:nvSpPr>
          <p:cNvPr id="3" name="Text Placeholder 2">
            <a:extLst>
              <a:ext uri="{FF2B5EF4-FFF2-40B4-BE49-F238E27FC236}">
                <a16:creationId xmlns:a16="http://schemas.microsoft.com/office/drawing/2014/main" id="{4961E301-47A3-986D-A5B5-7DE297998F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E0F978-3AC7-8E32-121D-5D308EF83EDF}"/>
              </a:ext>
            </a:extLst>
          </p:cNvPr>
          <p:cNvSpPr>
            <a:spLocks noGrp="1"/>
          </p:cNvSpPr>
          <p:nvPr>
            <p:ph type="dt" sz="half" idx="10"/>
          </p:nvPr>
        </p:nvSpPr>
        <p:spPr/>
        <p:txBody>
          <a:bodyPr/>
          <a:lstStyle/>
          <a:p>
            <a:fld id="{3E681BD1-1089-4E49-91C5-9DBAC5F82533}" type="datetimeFigureOut">
              <a:rPr lang="en-US" smtClean="0"/>
              <a:t>7/20/2025</a:t>
            </a:fld>
            <a:endParaRPr lang="en-US"/>
          </a:p>
        </p:txBody>
      </p:sp>
      <p:sp>
        <p:nvSpPr>
          <p:cNvPr id="5" name="Footer Placeholder 4">
            <a:extLst>
              <a:ext uri="{FF2B5EF4-FFF2-40B4-BE49-F238E27FC236}">
                <a16:creationId xmlns:a16="http://schemas.microsoft.com/office/drawing/2014/main" id="{FD7210F4-D74C-683F-304A-71523991E4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9B0258-D30A-93D9-2A65-BAE26F3C3653}"/>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2705891910"/>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8CC1D-CFAF-4C54-B9F9-F8004CB32DC6}"/>
              </a:ext>
            </a:extLst>
          </p:cNvPr>
          <p:cNvSpPr>
            <a:spLocks noGrp="1"/>
          </p:cNvSpPr>
          <p:nvPr>
            <p:ph type="title"/>
          </p:nvPr>
        </p:nvSpPr>
        <p:spPr>
          <a:xfrm>
            <a:off x="838200" y="365126"/>
            <a:ext cx="10515600" cy="1016000"/>
          </a:xfrm>
          <a:effectLst/>
        </p:spPr>
        <p:txBody>
          <a:bodyPr/>
          <a:lstStyle>
            <a:lvl1pPr algn="ctr">
              <a:defRPr>
                <a:effectLst>
                  <a:outerShdw blurRad="50800" dist="50800" dir="2700000" algn="tl" rotWithShape="0">
                    <a:prstClr val="black">
                      <a:alpha val="90000"/>
                    </a:prstClr>
                  </a:outerShdw>
                </a:effectLst>
              </a:defRPr>
            </a:lvl1pPr>
          </a:lstStyle>
          <a:p>
            <a:r>
              <a:rPr lang="en-US" dirty="0"/>
              <a:t>Click to edit Master title style</a:t>
            </a:r>
          </a:p>
        </p:txBody>
      </p:sp>
      <p:sp>
        <p:nvSpPr>
          <p:cNvPr id="3" name="Content Placeholder 2">
            <a:extLst>
              <a:ext uri="{FF2B5EF4-FFF2-40B4-BE49-F238E27FC236}">
                <a16:creationId xmlns:a16="http://schemas.microsoft.com/office/drawing/2014/main" id="{52BFEA05-5754-1DE3-ED2B-A6C77CC428F6}"/>
              </a:ext>
            </a:extLst>
          </p:cNvPr>
          <p:cNvSpPr>
            <a:spLocks noGrp="1"/>
          </p:cNvSpPr>
          <p:nvPr>
            <p:ph sz="half" idx="1"/>
          </p:nvPr>
        </p:nvSpPr>
        <p:spPr>
          <a:xfrm>
            <a:off x="552450" y="1825625"/>
            <a:ext cx="5181600" cy="3984625"/>
          </a:xfrm>
          <a:effectLst/>
        </p:spPr>
        <p:txBody>
          <a:bodyPr>
            <a:normAutofit/>
          </a:bodyPr>
          <a:lstStyle>
            <a:lvl1pPr>
              <a:lnSpc>
                <a:spcPct val="100000"/>
              </a:lnSpc>
              <a:spcBef>
                <a:spcPts val="0"/>
              </a:spcBef>
              <a:spcAft>
                <a:spcPts val="1200"/>
              </a:spcAft>
              <a:defRPr sz="3600">
                <a:effectLst>
                  <a:outerShdw blurRad="50800" dist="50800" dir="2700000" algn="tl" rotWithShape="0">
                    <a:prstClr val="black">
                      <a:alpha val="90000"/>
                    </a:prstClr>
                  </a:outerShdw>
                </a:effectLst>
              </a:defRPr>
            </a:lvl1pPr>
            <a:lvl2pPr>
              <a:lnSpc>
                <a:spcPct val="100000"/>
              </a:lnSpc>
              <a:spcBef>
                <a:spcPts val="0"/>
              </a:spcBef>
              <a:spcAft>
                <a:spcPts val="1200"/>
              </a:spcAft>
              <a:defRPr sz="3200">
                <a:effectLst>
                  <a:outerShdw blurRad="50800" dist="50800" dir="2700000" algn="tl" rotWithShape="0">
                    <a:prstClr val="black">
                      <a:alpha val="90000"/>
                    </a:prstClr>
                  </a:outerShdw>
                </a:effectLst>
              </a:defRPr>
            </a:lvl2pPr>
            <a:lvl3pPr>
              <a:lnSpc>
                <a:spcPct val="100000"/>
              </a:lnSpc>
              <a:spcBef>
                <a:spcPts val="0"/>
              </a:spcBef>
              <a:spcAft>
                <a:spcPts val="1200"/>
              </a:spcAft>
              <a:defRPr sz="2800">
                <a:effectLst>
                  <a:outerShdw blurRad="50800" dist="50800" dir="2700000" algn="tl" rotWithShape="0">
                    <a:prstClr val="black">
                      <a:alpha val="90000"/>
                    </a:prstClr>
                  </a:outerShdw>
                </a:effectLst>
              </a:defRPr>
            </a:lvl3pPr>
            <a:lvl4pPr>
              <a:lnSpc>
                <a:spcPct val="100000"/>
              </a:lnSpc>
              <a:spcBef>
                <a:spcPts val="0"/>
              </a:spcBef>
              <a:spcAft>
                <a:spcPts val="1200"/>
              </a:spcAft>
              <a:defRPr sz="2400">
                <a:effectLst>
                  <a:outerShdw blurRad="50800" dist="50800" dir="2700000" algn="tl" rotWithShape="0">
                    <a:prstClr val="black">
                      <a:alpha val="90000"/>
                    </a:prstClr>
                  </a:outerShdw>
                </a:effectLst>
              </a:defRPr>
            </a:lvl4pPr>
            <a:lvl5pPr>
              <a:lnSpc>
                <a:spcPct val="100000"/>
              </a:lnSpc>
              <a:spcBef>
                <a:spcPts val="0"/>
              </a:spcBef>
              <a:spcAft>
                <a:spcPts val="1200"/>
              </a:spcAft>
              <a:defRPr sz="2400">
                <a:effectLst>
                  <a:outerShdw blurRad="50800" dist="50800" dir="2700000" algn="tl" rotWithShape="0">
                    <a:prstClr val="black">
                      <a:alpha val="90000"/>
                    </a:prstClr>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9C23BB4-0B37-8075-FBAB-0BF8D151CAE7}"/>
              </a:ext>
            </a:extLst>
          </p:cNvPr>
          <p:cNvSpPr>
            <a:spLocks noGrp="1"/>
          </p:cNvSpPr>
          <p:nvPr>
            <p:ph sz="half" idx="2"/>
          </p:nvPr>
        </p:nvSpPr>
        <p:spPr>
          <a:xfrm>
            <a:off x="6391275" y="1825625"/>
            <a:ext cx="5181600" cy="3984625"/>
          </a:xfrm>
          <a:effectLst/>
        </p:spPr>
        <p:txBody>
          <a:bodyPr>
            <a:normAutofit/>
          </a:bodyPr>
          <a:lstStyle>
            <a:lvl1pPr>
              <a:lnSpc>
                <a:spcPct val="100000"/>
              </a:lnSpc>
              <a:spcBef>
                <a:spcPts val="0"/>
              </a:spcBef>
              <a:spcAft>
                <a:spcPts val="1200"/>
              </a:spcAft>
              <a:defRPr sz="3600">
                <a:effectLst>
                  <a:outerShdw blurRad="50800" dist="50800" dir="2700000" algn="tl" rotWithShape="0">
                    <a:prstClr val="black">
                      <a:alpha val="90000"/>
                    </a:prstClr>
                  </a:outerShdw>
                </a:effectLst>
              </a:defRPr>
            </a:lvl1pPr>
            <a:lvl2pPr>
              <a:lnSpc>
                <a:spcPct val="100000"/>
              </a:lnSpc>
              <a:spcBef>
                <a:spcPts val="0"/>
              </a:spcBef>
              <a:spcAft>
                <a:spcPts val="1200"/>
              </a:spcAft>
              <a:defRPr sz="3200">
                <a:effectLst>
                  <a:outerShdw blurRad="50800" dist="50800" dir="2700000" algn="tl" rotWithShape="0">
                    <a:prstClr val="black">
                      <a:alpha val="90000"/>
                    </a:prstClr>
                  </a:outerShdw>
                </a:effectLst>
              </a:defRPr>
            </a:lvl2pPr>
            <a:lvl3pPr>
              <a:lnSpc>
                <a:spcPct val="100000"/>
              </a:lnSpc>
              <a:spcBef>
                <a:spcPts val="0"/>
              </a:spcBef>
              <a:spcAft>
                <a:spcPts val="1200"/>
              </a:spcAft>
              <a:defRPr sz="2800">
                <a:effectLst>
                  <a:outerShdw blurRad="50800" dist="50800" dir="2700000" algn="tl" rotWithShape="0">
                    <a:prstClr val="black">
                      <a:alpha val="90000"/>
                    </a:prstClr>
                  </a:outerShdw>
                </a:effectLst>
              </a:defRPr>
            </a:lvl3pPr>
            <a:lvl4pPr>
              <a:lnSpc>
                <a:spcPct val="100000"/>
              </a:lnSpc>
              <a:spcBef>
                <a:spcPts val="0"/>
              </a:spcBef>
              <a:spcAft>
                <a:spcPts val="1200"/>
              </a:spcAft>
              <a:defRPr sz="2400">
                <a:effectLst>
                  <a:outerShdw blurRad="50800" dist="50800" dir="2700000" algn="tl" rotWithShape="0">
                    <a:prstClr val="black">
                      <a:alpha val="90000"/>
                    </a:prstClr>
                  </a:outerShdw>
                </a:effectLst>
              </a:defRPr>
            </a:lvl4pPr>
            <a:lvl5pPr>
              <a:lnSpc>
                <a:spcPct val="100000"/>
              </a:lnSpc>
              <a:spcBef>
                <a:spcPts val="0"/>
              </a:spcBef>
              <a:spcAft>
                <a:spcPts val="1200"/>
              </a:spcAft>
              <a:defRPr sz="2400">
                <a:effectLst>
                  <a:outerShdw blurRad="50800" dist="50800" dir="2700000" algn="tl" rotWithShape="0">
                    <a:prstClr val="black">
                      <a:alpha val="90000"/>
                    </a:prstClr>
                  </a:outerShdw>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D092AD-1AE8-9417-DAF4-0BD6B312B751}"/>
              </a:ext>
            </a:extLst>
          </p:cNvPr>
          <p:cNvSpPr>
            <a:spLocks noGrp="1"/>
          </p:cNvSpPr>
          <p:nvPr>
            <p:ph type="dt" sz="half" idx="10"/>
          </p:nvPr>
        </p:nvSpPr>
        <p:spPr/>
        <p:txBody>
          <a:bodyPr/>
          <a:lstStyle/>
          <a:p>
            <a:fld id="{3E681BD1-1089-4E49-91C5-9DBAC5F82533}" type="datetimeFigureOut">
              <a:rPr lang="en-US" smtClean="0"/>
              <a:t>7/20/2025</a:t>
            </a:fld>
            <a:endParaRPr lang="en-US"/>
          </a:p>
        </p:txBody>
      </p:sp>
      <p:sp>
        <p:nvSpPr>
          <p:cNvPr id="6" name="Footer Placeholder 5">
            <a:extLst>
              <a:ext uri="{FF2B5EF4-FFF2-40B4-BE49-F238E27FC236}">
                <a16:creationId xmlns:a16="http://schemas.microsoft.com/office/drawing/2014/main" id="{0D4D0975-2022-99AA-CB0D-8F3372A380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3D7866-A303-32F5-58B0-A440C43B9169}"/>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3534362277"/>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92DE2-3D27-F60C-A2AA-4EFBBEBCB4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FE43E4-FA5C-F204-97F2-8F086F1FFC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9E4804-3ACA-4795-6F01-80F8F11EC1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2557C3-93E8-3B4F-AF84-EAC64AF904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C6360D-0FC5-5202-64C8-2392BA652C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859E25-0D35-56D8-7873-914CC1B8BF57}"/>
              </a:ext>
            </a:extLst>
          </p:cNvPr>
          <p:cNvSpPr>
            <a:spLocks noGrp="1"/>
          </p:cNvSpPr>
          <p:nvPr>
            <p:ph type="dt" sz="half" idx="10"/>
          </p:nvPr>
        </p:nvSpPr>
        <p:spPr/>
        <p:txBody>
          <a:bodyPr/>
          <a:lstStyle/>
          <a:p>
            <a:fld id="{3E681BD1-1089-4E49-91C5-9DBAC5F82533}" type="datetimeFigureOut">
              <a:rPr lang="en-US" smtClean="0"/>
              <a:t>7/20/2025</a:t>
            </a:fld>
            <a:endParaRPr lang="en-US"/>
          </a:p>
        </p:txBody>
      </p:sp>
      <p:sp>
        <p:nvSpPr>
          <p:cNvPr id="8" name="Footer Placeholder 7">
            <a:extLst>
              <a:ext uri="{FF2B5EF4-FFF2-40B4-BE49-F238E27FC236}">
                <a16:creationId xmlns:a16="http://schemas.microsoft.com/office/drawing/2014/main" id="{7375B752-1974-2482-78CA-E09E8C298C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3C56AF-6941-CB79-0152-0CF0105F6323}"/>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4000465775"/>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B3AFB-8936-DF45-39A9-A3B244FD44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DFB1D8-1EFB-80C1-0EEF-1FE674DC21DA}"/>
              </a:ext>
            </a:extLst>
          </p:cNvPr>
          <p:cNvSpPr>
            <a:spLocks noGrp="1"/>
          </p:cNvSpPr>
          <p:nvPr>
            <p:ph type="dt" sz="half" idx="10"/>
          </p:nvPr>
        </p:nvSpPr>
        <p:spPr/>
        <p:txBody>
          <a:bodyPr/>
          <a:lstStyle/>
          <a:p>
            <a:fld id="{3E681BD1-1089-4E49-91C5-9DBAC5F82533}" type="datetimeFigureOut">
              <a:rPr lang="en-US" smtClean="0"/>
              <a:t>7/20/2025</a:t>
            </a:fld>
            <a:endParaRPr lang="en-US"/>
          </a:p>
        </p:txBody>
      </p:sp>
      <p:sp>
        <p:nvSpPr>
          <p:cNvPr id="4" name="Footer Placeholder 3">
            <a:extLst>
              <a:ext uri="{FF2B5EF4-FFF2-40B4-BE49-F238E27FC236}">
                <a16:creationId xmlns:a16="http://schemas.microsoft.com/office/drawing/2014/main" id="{80BB58F8-A980-D29E-B3C3-F0CA21794B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D74CBD-947F-4D69-86E9-E5AA8C34F0E2}"/>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1797362"/>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7650AB-8886-2868-46DF-4BDF44D29ACC}"/>
              </a:ext>
            </a:extLst>
          </p:cNvPr>
          <p:cNvSpPr>
            <a:spLocks noGrp="1"/>
          </p:cNvSpPr>
          <p:nvPr>
            <p:ph type="dt" sz="half" idx="10"/>
          </p:nvPr>
        </p:nvSpPr>
        <p:spPr/>
        <p:txBody>
          <a:bodyPr/>
          <a:lstStyle/>
          <a:p>
            <a:fld id="{3E681BD1-1089-4E49-91C5-9DBAC5F82533}" type="datetimeFigureOut">
              <a:rPr lang="en-US" smtClean="0"/>
              <a:t>7/20/2025</a:t>
            </a:fld>
            <a:endParaRPr lang="en-US"/>
          </a:p>
        </p:txBody>
      </p:sp>
      <p:sp>
        <p:nvSpPr>
          <p:cNvPr id="3" name="Footer Placeholder 2">
            <a:extLst>
              <a:ext uri="{FF2B5EF4-FFF2-40B4-BE49-F238E27FC236}">
                <a16:creationId xmlns:a16="http://schemas.microsoft.com/office/drawing/2014/main" id="{27452770-1174-1AF8-1F29-1E4BAD1C34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098233-DA3E-A89C-BDCB-62F1A6685D76}"/>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1174122251"/>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5542A-B12D-7AF8-039A-5EBB5076B4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461ADE-73B7-CDAE-4F65-CED5579241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22B3CD-9E6E-B150-5B78-DF9B412F1F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F0B847-73E4-D4C3-4D60-0C674EC7ABE4}"/>
              </a:ext>
            </a:extLst>
          </p:cNvPr>
          <p:cNvSpPr>
            <a:spLocks noGrp="1"/>
          </p:cNvSpPr>
          <p:nvPr>
            <p:ph type="dt" sz="half" idx="10"/>
          </p:nvPr>
        </p:nvSpPr>
        <p:spPr/>
        <p:txBody>
          <a:bodyPr/>
          <a:lstStyle/>
          <a:p>
            <a:fld id="{3E681BD1-1089-4E49-91C5-9DBAC5F82533}" type="datetimeFigureOut">
              <a:rPr lang="en-US" smtClean="0"/>
              <a:t>7/20/2025</a:t>
            </a:fld>
            <a:endParaRPr lang="en-US"/>
          </a:p>
        </p:txBody>
      </p:sp>
      <p:sp>
        <p:nvSpPr>
          <p:cNvPr id="6" name="Footer Placeholder 5">
            <a:extLst>
              <a:ext uri="{FF2B5EF4-FFF2-40B4-BE49-F238E27FC236}">
                <a16:creationId xmlns:a16="http://schemas.microsoft.com/office/drawing/2014/main" id="{316C7024-1734-456D-4414-3949550CC5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DBEEA4-E89F-B53B-5D6C-7E228B97D966}"/>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2350353650"/>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7CC95-F53B-32DB-B52C-6657D0A04F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403942-C153-3626-40BD-4AAEA9A1DD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BEAA3D-7839-E6DD-6F7D-A58E900E7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0744F1-853A-26E8-660D-6B987363CA44}"/>
              </a:ext>
            </a:extLst>
          </p:cNvPr>
          <p:cNvSpPr>
            <a:spLocks noGrp="1"/>
          </p:cNvSpPr>
          <p:nvPr>
            <p:ph type="dt" sz="half" idx="10"/>
          </p:nvPr>
        </p:nvSpPr>
        <p:spPr/>
        <p:txBody>
          <a:bodyPr/>
          <a:lstStyle/>
          <a:p>
            <a:fld id="{3E681BD1-1089-4E49-91C5-9DBAC5F82533}" type="datetimeFigureOut">
              <a:rPr lang="en-US" smtClean="0"/>
              <a:t>7/20/2025</a:t>
            </a:fld>
            <a:endParaRPr lang="en-US"/>
          </a:p>
        </p:txBody>
      </p:sp>
      <p:sp>
        <p:nvSpPr>
          <p:cNvPr id="6" name="Footer Placeholder 5">
            <a:extLst>
              <a:ext uri="{FF2B5EF4-FFF2-40B4-BE49-F238E27FC236}">
                <a16:creationId xmlns:a16="http://schemas.microsoft.com/office/drawing/2014/main" id="{25CDA7DC-7BFE-ADAB-84A2-50A0BBD8D3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8A7F38-EA47-F1C9-0B43-C56D38CB311E}"/>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841573896"/>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4C637-E4B4-DA79-A515-7720C04ADA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9521C9-783B-6F93-9A60-CFC23E7C54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D86AEA-3F35-DAC8-37F6-19AFAC52B385}"/>
              </a:ext>
            </a:extLst>
          </p:cNvPr>
          <p:cNvSpPr>
            <a:spLocks noGrp="1"/>
          </p:cNvSpPr>
          <p:nvPr>
            <p:ph type="dt" sz="half" idx="10"/>
          </p:nvPr>
        </p:nvSpPr>
        <p:spPr/>
        <p:txBody>
          <a:bodyPr/>
          <a:lstStyle/>
          <a:p>
            <a:fld id="{3E681BD1-1089-4E49-91C5-9DBAC5F82533}" type="datetimeFigureOut">
              <a:rPr lang="en-US" smtClean="0"/>
              <a:t>7/20/2025</a:t>
            </a:fld>
            <a:endParaRPr lang="en-US"/>
          </a:p>
        </p:txBody>
      </p:sp>
      <p:sp>
        <p:nvSpPr>
          <p:cNvPr id="5" name="Footer Placeholder 4">
            <a:extLst>
              <a:ext uri="{FF2B5EF4-FFF2-40B4-BE49-F238E27FC236}">
                <a16:creationId xmlns:a16="http://schemas.microsoft.com/office/drawing/2014/main" id="{DE164008-90E2-427E-5285-5758B543D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21472B-AACB-36F1-5FDC-0BC059FFD3C0}"/>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3890273378"/>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DA7B7F-3DBC-F28E-673C-69AEC85A74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00539F-DABC-0572-5C15-E3A5351945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B2CE40-86E2-703C-6DAC-234751324FD8}"/>
              </a:ext>
            </a:extLst>
          </p:cNvPr>
          <p:cNvSpPr>
            <a:spLocks noGrp="1"/>
          </p:cNvSpPr>
          <p:nvPr>
            <p:ph type="dt" sz="half" idx="10"/>
          </p:nvPr>
        </p:nvSpPr>
        <p:spPr/>
        <p:txBody>
          <a:bodyPr/>
          <a:lstStyle/>
          <a:p>
            <a:fld id="{3E681BD1-1089-4E49-91C5-9DBAC5F82533}" type="datetimeFigureOut">
              <a:rPr lang="en-US" smtClean="0"/>
              <a:t>7/20/2025</a:t>
            </a:fld>
            <a:endParaRPr lang="en-US"/>
          </a:p>
        </p:txBody>
      </p:sp>
      <p:sp>
        <p:nvSpPr>
          <p:cNvPr id="5" name="Footer Placeholder 4">
            <a:extLst>
              <a:ext uri="{FF2B5EF4-FFF2-40B4-BE49-F238E27FC236}">
                <a16:creationId xmlns:a16="http://schemas.microsoft.com/office/drawing/2014/main" id="{AF4B4392-32FD-B7B0-CA97-671FC28D9B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6A6348-F860-F132-F573-772F5A565C5A}"/>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20430730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A3ECA-683A-8214-2995-CF13D6B42468}"/>
              </a:ext>
            </a:extLst>
          </p:cNvPr>
          <p:cNvSpPr>
            <a:spLocks noGrp="1"/>
          </p:cNvSpPr>
          <p:nvPr>
            <p:ph type="title"/>
          </p:nvPr>
        </p:nvSpPr>
        <p:spPr>
          <a:effectLst>
            <a:outerShdw blurRad="50800" dist="50800" dir="5400000" algn="ctr" rotWithShape="0">
              <a:srgbClr val="000000">
                <a:alpha val="90000"/>
              </a:srgbClr>
            </a:outerShdw>
          </a:effectLst>
        </p:spPr>
        <p:txBody>
          <a:bodyPr>
            <a:normAutofit/>
          </a:bodyPr>
          <a:lstStyle>
            <a:lvl1pPr>
              <a:defRPr sz="4800">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a:extLst>
              <a:ext uri="{FF2B5EF4-FFF2-40B4-BE49-F238E27FC236}">
                <a16:creationId xmlns:a16="http://schemas.microsoft.com/office/drawing/2014/main" id="{38FECA28-67F6-A1A9-05E2-490F2ABD0D28}"/>
              </a:ext>
            </a:extLst>
          </p:cNvPr>
          <p:cNvSpPr>
            <a:spLocks noGrp="1"/>
          </p:cNvSpPr>
          <p:nvPr>
            <p:ph idx="1"/>
          </p:nvPr>
        </p:nvSpPr>
        <p:spPr>
          <a:effectLst>
            <a:outerShdw blurRad="50800" dist="50800" dir="5400000" algn="ctr" rotWithShape="0">
              <a:srgbClr val="000000">
                <a:alpha val="90000"/>
              </a:srgbClr>
            </a:outerShdw>
          </a:effectLst>
        </p:spPr>
        <p:txBody>
          <a:bodyPr anchor="ctr" anchorCtr="0"/>
          <a:lstStyle>
            <a:lvl1pPr>
              <a:defRPr>
                <a:effectLst>
                  <a:outerShdw blurRad="50800" dist="38100" dir="2700000" algn="tl" rotWithShape="0">
                    <a:prstClr val="black">
                      <a:alpha val="40000"/>
                    </a:prstClr>
                  </a:outerShdw>
                </a:effectLst>
              </a:defRPr>
            </a:lvl1pPr>
            <a:lvl2pPr>
              <a:defRPr>
                <a:effectLst>
                  <a:outerShdw blurRad="50800" dist="38100" dir="2700000" algn="tl" rotWithShape="0">
                    <a:prstClr val="black">
                      <a:alpha val="40000"/>
                    </a:prstClr>
                  </a:outerShdw>
                </a:effectLst>
              </a:defRPr>
            </a:lvl2pPr>
            <a:lvl3pPr>
              <a:defRPr>
                <a:effectLst>
                  <a:outerShdw blurRad="50800" dist="38100" dir="2700000" algn="tl" rotWithShape="0">
                    <a:prstClr val="black">
                      <a:alpha val="40000"/>
                    </a:prstClr>
                  </a:outerShdw>
                </a:effectLst>
              </a:defRPr>
            </a:lvl3pPr>
            <a:lvl4pPr>
              <a:defRPr>
                <a:effectLst>
                  <a:outerShdw blurRad="50800" dist="38100" dir="2700000" algn="tl" rotWithShape="0">
                    <a:prstClr val="black">
                      <a:alpha val="40000"/>
                    </a:prstClr>
                  </a:outerShdw>
                </a:effectLst>
              </a:defRPr>
            </a:lvl4pPr>
            <a:lvl5pPr>
              <a:defRPr>
                <a:effectLst>
                  <a:outerShdw blurRad="50800" dist="38100" dir="2700000" algn="tl" rotWithShape="0">
                    <a:prstClr val="black">
                      <a:alpha val="40000"/>
                    </a:prstClr>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8937438"/>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E9C018-8135-538B-3CBB-11C79260B80E}"/>
              </a:ext>
            </a:extLst>
          </p:cNvPr>
          <p:cNvSpPr/>
          <p:nvPr userDrawn="1"/>
        </p:nvSpPr>
        <p:spPr>
          <a:xfrm>
            <a:off x="-1" y="1753386"/>
            <a:ext cx="11434713" cy="4619134"/>
          </a:xfrm>
          <a:prstGeom prst="rect">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9A3ECA-683A-8214-2995-CF13D6B42468}"/>
              </a:ext>
            </a:extLst>
          </p:cNvPr>
          <p:cNvSpPr>
            <a:spLocks noGrp="1"/>
          </p:cNvSpPr>
          <p:nvPr>
            <p:ph type="title"/>
          </p:nvPr>
        </p:nvSpPr>
        <p:spPr>
          <a:effectLst/>
        </p:spPr>
        <p:txBody>
          <a:bodyPr>
            <a:normAutofit/>
          </a:bodyPr>
          <a:lstStyle>
            <a:lvl1pPr>
              <a:defRPr sz="4800">
                <a:effectLst>
                  <a:outerShdw blurRad="50800" dist="38100" dir="2700000" algn="tl" rotWithShape="0">
                    <a:prstClr val="black">
                      <a:alpha val="90000"/>
                    </a:prstClr>
                  </a:outerShdw>
                </a:effectLst>
              </a:defRPr>
            </a:lvl1pPr>
          </a:lstStyle>
          <a:p>
            <a:r>
              <a:rPr lang="en-US" dirty="0"/>
              <a:t>Click to edit Master title style</a:t>
            </a:r>
          </a:p>
        </p:txBody>
      </p:sp>
      <p:sp>
        <p:nvSpPr>
          <p:cNvPr id="3" name="Content Placeholder 2">
            <a:extLst>
              <a:ext uri="{FF2B5EF4-FFF2-40B4-BE49-F238E27FC236}">
                <a16:creationId xmlns:a16="http://schemas.microsoft.com/office/drawing/2014/main" id="{38FECA28-67F6-A1A9-05E2-490F2ABD0D28}"/>
              </a:ext>
            </a:extLst>
          </p:cNvPr>
          <p:cNvSpPr>
            <a:spLocks noGrp="1"/>
          </p:cNvSpPr>
          <p:nvPr>
            <p:ph idx="1"/>
          </p:nvPr>
        </p:nvSpPr>
        <p:spPr>
          <a:xfrm>
            <a:off x="838200" y="1894788"/>
            <a:ext cx="10389124" cy="4289195"/>
          </a:xfrm>
          <a:effectLst/>
        </p:spPr>
        <p:txBody>
          <a:bodyPr anchor="ctr" anchorCtr="0"/>
          <a:lstStyle>
            <a:lvl1pPr>
              <a:spcBef>
                <a:spcPts val="0"/>
              </a:spcBef>
              <a:spcAft>
                <a:spcPts val="1800"/>
              </a:spcAft>
              <a:defRPr>
                <a:solidFill>
                  <a:schemeClr val="tx1"/>
                </a:solidFill>
              </a:defRPr>
            </a:lvl1pPr>
            <a:lvl2pPr>
              <a:spcBef>
                <a:spcPts val="0"/>
              </a:spcBef>
              <a:spcAft>
                <a:spcPts val="1800"/>
              </a:spcAft>
              <a:defRPr>
                <a:solidFill>
                  <a:schemeClr val="tx1"/>
                </a:solidFill>
              </a:defRPr>
            </a:lvl2pPr>
            <a:lvl3pPr>
              <a:spcBef>
                <a:spcPts val="0"/>
              </a:spcBef>
              <a:spcAft>
                <a:spcPts val="1800"/>
              </a:spcAft>
              <a:defRPr>
                <a:solidFill>
                  <a:schemeClr val="tx1"/>
                </a:solidFill>
              </a:defRPr>
            </a:lvl3pPr>
            <a:lvl4pPr>
              <a:spcBef>
                <a:spcPts val="0"/>
              </a:spcBef>
              <a:spcAft>
                <a:spcPts val="1800"/>
              </a:spcAft>
              <a:defRPr>
                <a:solidFill>
                  <a:schemeClr val="tx1"/>
                </a:solidFill>
              </a:defRPr>
            </a:lvl4pPr>
            <a:lvl5pPr>
              <a:spcBef>
                <a:spcPts val="0"/>
              </a:spcBef>
              <a:spcAft>
                <a:spcPts val="180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9855002"/>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Content_Border_Left_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FECA28-67F6-A1A9-05E2-490F2ABD0D28}"/>
              </a:ext>
            </a:extLst>
          </p:cNvPr>
          <p:cNvSpPr>
            <a:spLocks noGrp="1"/>
          </p:cNvSpPr>
          <p:nvPr>
            <p:ph idx="1"/>
          </p:nvPr>
        </p:nvSpPr>
        <p:spPr>
          <a:xfrm>
            <a:off x="1693682" y="2324099"/>
            <a:ext cx="8804635" cy="3280569"/>
          </a:xfrm>
          <a:effectLst/>
        </p:spPr>
        <p:txBody>
          <a:bodyPr anchor="ctr" anchorCtr="0"/>
          <a:lstStyle>
            <a:lvl1pPr marL="0" indent="0" algn="ctr">
              <a:buNone/>
              <a:defRPr>
                <a:effectLst>
                  <a:outerShdw blurRad="50800" dist="38100" dir="2700000" algn="tl" rotWithShape="0">
                    <a:prstClr val="black">
                      <a:alpha val="90000"/>
                    </a:prst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 name="Title 1">
            <a:extLst>
              <a:ext uri="{FF2B5EF4-FFF2-40B4-BE49-F238E27FC236}">
                <a16:creationId xmlns:a16="http://schemas.microsoft.com/office/drawing/2014/main" id="{4F15B82F-5AD3-6B29-75F2-864E74BF9FAA}"/>
              </a:ext>
            </a:extLst>
          </p:cNvPr>
          <p:cNvSpPr>
            <a:spLocks noGrp="1"/>
          </p:cNvSpPr>
          <p:nvPr>
            <p:ph type="title"/>
          </p:nvPr>
        </p:nvSpPr>
        <p:spPr>
          <a:xfrm>
            <a:off x="1693681" y="1256506"/>
            <a:ext cx="8804635" cy="867569"/>
          </a:xfrm>
          <a:effectLst/>
        </p:spPr>
        <p:txBody>
          <a:bodyPr/>
          <a:lstStyle>
            <a:lvl1pPr algn="ctr">
              <a:defRPr>
                <a:effectLst>
                  <a:outerShdw blurRad="50800" dist="38100" dir="2700000" algn="tl" rotWithShape="0">
                    <a:prstClr val="black">
                      <a:alpha val="90000"/>
                    </a:prstClr>
                  </a:outerShdw>
                </a:effectLst>
              </a:defRPr>
            </a:lvl1pPr>
          </a:lstStyle>
          <a:p>
            <a:r>
              <a:rPr lang="en-US" dirty="0"/>
              <a:t>Click to edit Master title style</a:t>
            </a:r>
          </a:p>
        </p:txBody>
      </p:sp>
    </p:spTree>
    <p:extLst>
      <p:ext uri="{BB962C8B-B14F-4D97-AF65-F5344CB8AC3E}">
        <p14:creationId xmlns:p14="http://schemas.microsoft.com/office/powerpoint/2010/main" val="1837909298"/>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Content_Border_Right_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3222542-DB04-12F0-8C1D-4271EE59AA9A}"/>
              </a:ext>
            </a:extLst>
          </p:cNvPr>
          <p:cNvSpPr>
            <a:spLocks noGrp="1"/>
          </p:cNvSpPr>
          <p:nvPr>
            <p:ph idx="1"/>
          </p:nvPr>
        </p:nvSpPr>
        <p:spPr>
          <a:xfrm>
            <a:off x="1693682" y="2324099"/>
            <a:ext cx="8804635" cy="3280569"/>
          </a:xfrm>
          <a:effectLst/>
        </p:spPr>
        <p:txBody>
          <a:bodyPr anchor="ctr" anchorCtr="0"/>
          <a:lstStyle>
            <a:lvl1pPr marL="0" indent="0" algn="ctr">
              <a:buNone/>
              <a:defRPr>
                <a:effectLst>
                  <a:outerShdw blurRad="50800" dist="38100" dir="2700000" algn="tl" rotWithShape="0">
                    <a:prstClr val="black">
                      <a:alpha val="90000"/>
                    </a:prst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4" name="Title 1">
            <a:extLst>
              <a:ext uri="{FF2B5EF4-FFF2-40B4-BE49-F238E27FC236}">
                <a16:creationId xmlns:a16="http://schemas.microsoft.com/office/drawing/2014/main" id="{17490E8C-AFEF-1435-76C5-7A0A06DB0649}"/>
              </a:ext>
            </a:extLst>
          </p:cNvPr>
          <p:cNvSpPr>
            <a:spLocks noGrp="1"/>
          </p:cNvSpPr>
          <p:nvPr>
            <p:ph type="title"/>
          </p:nvPr>
        </p:nvSpPr>
        <p:spPr>
          <a:xfrm>
            <a:off x="1693681" y="1256506"/>
            <a:ext cx="8804635" cy="867569"/>
          </a:xfrm>
          <a:effectLst/>
        </p:spPr>
        <p:txBody>
          <a:bodyPr/>
          <a:lstStyle>
            <a:lvl1pPr algn="ctr">
              <a:defRPr>
                <a:effectLst>
                  <a:outerShdw blurRad="50800" dist="38100" dir="2700000" algn="tl" rotWithShape="0">
                    <a:prstClr val="black">
                      <a:alpha val="90000"/>
                    </a:prstClr>
                  </a:outerShdw>
                </a:effectLst>
              </a:defRPr>
            </a:lvl1pPr>
          </a:lstStyle>
          <a:p>
            <a:r>
              <a:rPr lang="en-US" dirty="0"/>
              <a:t>Click to edit Master title style</a:t>
            </a:r>
          </a:p>
        </p:txBody>
      </p:sp>
    </p:spTree>
    <p:extLst>
      <p:ext uri="{BB962C8B-B14F-4D97-AF65-F5344CB8AC3E}">
        <p14:creationId xmlns:p14="http://schemas.microsoft.com/office/powerpoint/2010/main" val="625054531"/>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_Border_Left_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FECA28-67F6-A1A9-05E2-490F2ABD0D28}"/>
              </a:ext>
            </a:extLst>
          </p:cNvPr>
          <p:cNvSpPr>
            <a:spLocks noGrp="1"/>
          </p:cNvSpPr>
          <p:nvPr>
            <p:ph idx="1"/>
          </p:nvPr>
        </p:nvSpPr>
        <p:spPr>
          <a:xfrm>
            <a:off x="1693682" y="1253331"/>
            <a:ext cx="8804635" cy="4351338"/>
          </a:xfrm>
          <a:effectLst/>
        </p:spPr>
        <p:txBody>
          <a:bodyPr anchor="ctr" anchorCtr="0"/>
          <a:lstStyle>
            <a:lvl1pPr marL="0" indent="0" algn="ctr">
              <a:buNone/>
              <a:defRPr>
                <a:effectLst>
                  <a:outerShdw blurRad="50800" dist="38100" dir="2700000" algn="tl" rotWithShape="0">
                    <a:prstClr val="black">
                      <a:alpha val="90000"/>
                    </a:prst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625334284"/>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Border_Right_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FECA28-67F6-A1A9-05E2-490F2ABD0D28}"/>
              </a:ext>
            </a:extLst>
          </p:cNvPr>
          <p:cNvSpPr>
            <a:spLocks noGrp="1"/>
          </p:cNvSpPr>
          <p:nvPr>
            <p:ph idx="1"/>
          </p:nvPr>
        </p:nvSpPr>
        <p:spPr>
          <a:xfrm>
            <a:off x="1693682" y="1253331"/>
            <a:ext cx="8804635" cy="4351338"/>
          </a:xfrm>
          <a:effectLst/>
        </p:spPr>
        <p:txBody>
          <a:bodyPr anchor="ctr" anchorCtr="0"/>
          <a:lstStyle>
            <a:lvl1pPr marL="0" indent="0" algn="ctr">
              <a:buNone/>
              <a:defRPr>
                <a:effectLst>
                  <a:outerShdw blurRad="50800" dist="50800" dir="2700000" algn="tl" rotWithShape="0">
                    <a:prstClr val="black">
                      <a:alpha val="90000"/>
                    </a:prst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396913076"/>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FECA28-67F6-A1A9-05E2-490F2ABD0D28}"/>
              </a:ext>
            </a:extLst>
          </p:cNvPr>
          <p:cNvSpPr>
            <a:spLocks noGrp="1"/>
          </p:cNvSpPr>
          <p:nvPr>
            <p:ph idx="1"/>
          </p:nvPr>
        </p:nvSpPr>
        <p:spPr>
          <a:xfrm>
            <a:off x="1693682" y="3219450"/>
            <a:ext cx="8804635" cy="1924050"/>
          </a:xfrm>
          <a:effectLst/>
        </p:spPr>
        <p:txBody>
          <a:bodyPr anchor="ctr" anchorCtr="0"/>
          <a:lstStyle>
            <a:lvl1pPr marL="0" indent="0" algn="ctr">
              <a:buNone/>
              <a:defRPr>
                <a:effectLst>
                  <a:outerShdw blurRad="50800" dist="50800" dir="2700000" algn="tl" rotWithShape="0">
                    <a:prstClr val="black">
                      <a:alpha val="90000"/>
                    </a:prst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 name="Title 1">
            <a:extLst>
              <a:ext uri="{FF2B5EF4-FFF2-40B4-BE49-F238E27FC236}">
                <a16:creationId xmlns:a16="http://schemas.microsoft.com/office/drawing/2014/main" id="{2366F889-374F-6117-5C88-80013702453E}"/>
              </a:ext>
            </a:extLst>
          </p:cNvPr>
          <p:cNvSpPr>
            <a:spLocks noGrp="1"/>
          </p:cNvSpPr>
          <p:nvPr>
            <p:ph type="title"/>
          </p:nvPr>
        </p:nvSpPr>
        <p:spPr>
          <a:xfrm>
            <a:off x="838200" y="2171700"/>
            <a:ext cx="10515600" cy="771525"/>
          </a:xfrm>
          <a:effectLst/>
        </p:spPr>
        <p:txBody>
          <a:bodyPr/>
          <a:lstStyle>
            <a:lvl1pPr algn="ctr">
              <a:defRPr>
                <a:effectLst>
                  <a:outerShdw blurRad="50800" dist="50800" dir="2700000" algn="tl" rotWithShape="0">
                    <a:prstClr val="black">
                      <a:alpha val="90000"/>
                    </a:prstClr>
                  </a:outerShdw>
                </a:effectLst>
              </a:defRPr>
            </a:lvl1pPr>
          </a:lstStyle>
          <a:p>
            <a:r>
              <a:rPr lang="en-US" dirty="0"/>
              <a:t>Click to edit Master title style</a:t>
            </a:r>
          </a:p>
        </p:txBody>
      </p:sp>
    </p:spTree>
    <p:extLst>
      <p:ext uri="{BB962C8B-B14F-4D97-AF65-F5344CB8AC3E}">
        <p14:creationId xmlns:p14="http://schemas.microsoft.com/office/powerpoint/2010/main" val="2777556020"/>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FECA28-67F6-A1A9-05E2-490F2ABD0D28}"/>
              </a:ext>
            </a:extLst>
          </p:cNvPr>
          <p:cNvSpPr>
            <a:spLocks noGrp="1"/>
          </p:cNvSpPr>
          <p:nvPr>
            <p:ph idx="1"/>
          </p:nvPr>
        </p:nvSpPr>
        <p:spPr>
          <a:xfrm>
            <a:off x="1693682" y="2000250"/>
            <a:ext cx="8804635" cy="3143250"/>
          </a:xfrm>
          <a:effectLst/>
        </p:spPr>
        <p:txBody>
          <a:bodyPr anchor="ctr" anchorCtr="0"/>
          <a:lstStyle>
            <a:lvl1pPr marL="0" indent="0" algn="ctr">
              <a:buNone/>
              <a:defRPr>
                <a:effectLst>
                  <a:outerShdw blurRad="50800" dist="50800" dir="2700000" algn="tl" rotWithShape="0">
                    <a:prstClr val="black">
                      <a:alpha val="90000"/>
                    </a:prst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725997756"/>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E256DF-7645-B3F0-4C22-6433352641E9}"/>
              </a:ext>
            </a:extLst>
          </p:cNvPr>
          <p:cNvSpPr>
            <a:spLocks noGrp="1"/>
          </p:cNvSpPr>
          <p:nvPr>
            <p:ph type="title"/>
          </p:nvPr>
        </p:nvSpPr>
        <p:spPr>
          <a:xfrm>
            <a:off x="838200" y="365125"/>
            <a:ext cx="10515600" cy="1281113"/>
          </a:xfrm>
          <a:prstGeom prst="rect">
            <a:avLst/>
          </a:prstGeom>
          <a:effectLst/>
        </p:spPr>
        <p:txBody>
          <a:bodyPr vert="horz" lIns="9144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25D91E33-A2B3-7BF0-732F-65EA26B63A4A}"/>
              </a:ext>
            </a:extLst>
          </p:cNvPr>
          <p:cNvSpPr>
            <a:spLocks noGrp="1"/>
          </p:cNvSpPr>
          <p:nvPr>
            <p:ph type="body" idx="1"/>
          </p:nvPr>
        </p:nvSpPr>
        <p:spPr>
          <a:xfrm>
            <a:off x="838200" y="1825625"/>
            <a:ext cx="10515600" cy="4351338"/>
          </a:xfrm>
          <a:prstGeom prst="rect">
            <a:avLst/>
          </a:prstGeom>
          <a:effectLst/>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3D32A50-C2B4-7D0C-2C91-E5B73EF079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3E681BD1-1089-4E49-91C5-9DBAC5F82533}" type="datetimeFigureOut">
              <a:rPr lang="en-US" smtClean="0"/>
              <a:pPr/>
              <a:t>7/20/2025</a:t>
            </a:fld>
            <a:endParaRPr lang="en-US"/>
          </a:p>
        </p:txBody>
      </p:sp>
      <p:sp>
        <p:nvSpPr>
          <p:cNvPr id="5" name="Footer Placeholder 4">
            <a:extLst>
              <a:ext uri="{FF2B5EF4-FFF2-40B4-BE49-F238E27FC236}">
                <a16:creationId xmlns:a16="http://schemas.microsoft.com/office/drawing/2014/main" id="{1B85A37A-4F36-6DB3-8C5F-05DE8BDB11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C38B6C1F-6151-A9FB-3FDA-DB17C9D512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43C424B3-3821-457A-8ACC-3D8F8A39A6A0}" type="slidenum">
              <a:rPr lang="en-US" smtClean="0"/>
              <a:pPr/>
              <a:t>‹#›</a:t>
            </a:fld>
            <a:endParaRPr lang="en-US"/>
          </a:p>
        </p:txBody>
      </p:sp>
    </p:spTree>
    <p:extLst>
      <p:ext uri="{BB962C8B-B14F-4D97-AF65-F5344CB8AC3E}">
        <p14:creationId xmlns:p14="http://schemas.microsoft.com/office/powerpoint/2010/main" val="1819157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4" r:id="rId4"/>
    <p:sldLayoutId id="2147483665" r:id="rId5"/>
    <p:sldLayoutId id="2147483661" r:id="rId6"/>
    <p:sldLayoutId id="2147483663" r:id="rId7"/>
    <p:sldLayoutId id="2147483662" r:id="rId8"/>
    <p:sldLayoutId id="2147483666" r:id="rId9"/>
    <p:sldLayoutId id="2147483651"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Lst>
  <p:transition spd="slow">
    <p:wipe/>
  </p:transition>
  <p:txStyles>
    <p:titleStyle>
      <a:lvl1pPr algn="l" defTabSz="914400" rtl="0" eaLnBrk="1" latinLnBrk="0" hangingPunct="1">
        <a:lnSpc>
          <a:spcPct val="90000"/>
        </a:lnSpc>
        <a:spcBef>
          <a:spcPct val="0"/>
        </a:spcBef>
        <a:buNone/>
        <a:defRPr sz="4400" kern="1200">
          <a:solidFill>
            <a:schemeClr val="bg1"/>
          </a:solidFill>
          <a:effectLst>
            <a:outerShdw blurRad="50800" dist="50800" dir="2700000" algn="tl" rotWithShape="0">
              <a:prstClr val="black">
                <a:alpha val="90000"/>
              </a:prstClr>
            </a:outerShdw>
          </a:effectLst>
          <a:latin typeface="Baloo Bhai" panose="03080902040302020200" pitchFamily="66" charset="0"/>
          <a:ea typeface="+mj-ea"/>
          <a:cs typeface="Baloo Bhai" panose="03080902040302020200" pitchFamily="66"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bg1"/>
          </a:solidFill>
          <a:effectLst>
            <a:outerShdw blurRad="50800" dist="50800" dir="2700000" algn="tl" rotWithShape="0">
              <a:prstClr val="black">
                <a:alpha val="90000"/>
              </a:prstClr>
            </a:outerShdw>
          </a:effectLst>
          <a:latin typeface="Aptos Display"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effectLst>
            <a:outerShdw blurRad="50800" dist="50800" dir="2700000" algn="tl" rotWithShape="0">
              <a:prstClr val="black">
                <a:alpha val="90000"/>
              </a:prstClr>
            </a:outerShdw>
          </a:effectLst>
          <a:latin typeface="Aptos Display"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effectLst>
            <a:outerShdw blurRad="50800" dist="50800" dir="2700000" algn="tl" rotWithShape="0">
              <a:prstClr val="black">
                <a:alpha val="90000"/>
              </a:prstClr>
            </a:outerShdw>
          </a:effectLst>
          <a:latin typeface="Aptos Display"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outerShdw blurRad="50800" dist="50800" dir="2700000" algn="tl" rotWithShape="0">
              <a:prstClr val="black">
                <a:alpha val="90000"/>
              </a:prstClr>
            </a:outerShdw>
          </a:effectLst>
          <a:latin typeface="Aptos Display"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outerShdw blurRad="50800" dist="50800" dir="2700000" algn="tl" rotWithShape="0">
              <a:prstClr val="black">
                <a:alpha val="90000"/>
              </a:prstClr>
            </a:outerShdw>
          </a:effectLst>
          <a:latin typeface="Aptos Display"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DCC64-DA47-4F9F-1E58-F5FD8D9ED16E}"/>
              </a:ext>
            </a:extLst>
          </p:cNvPr>
          <p:cNvSpPr>
            <a:spLocks noGrp="1"/>
          </p:cNvSpPr>
          <p:nvPr>
            <p:ph type="ctrTitle"/>
          </p:nvPr>
        </p:nvSpPr>
        <p:spPr>
          <a:xfrm>
            <a:off x="717453" y="5759776"/>
            <a:ext cx="10677378" cy="908165"/>
          </a:xfrm>
        </p:spPr>
        <p:txBody>
          <a:bodyPr>
            <a:normAutofit/>
          </a:bodyPr>
          <a:lstStyle/>
          <a:p>
            <a:r>
              <a:rPr lang="en-US" dirty="0"/>
              <a:t>Lesson 7: Taming the Profane Tongue</a:t>
            </a:r>
          </a:p>
        </p:txBody>
      </p:sp>
    </p:spTree>
    <p:extLst>
      <p:ext uri="{BB962C8B-B14F-4D97-AF65-F5344CB8AC3E}">
        <p14:creationId xmlns:p14="http://schemas.microsoft.com/office/powerpoint/2010/main" val="137814081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E354CA-0F82-2298-0AE3-FCB1C2E55EC1}"/>
              </a:ext>
            </a:extLst>
          </p:cNvPr>
          <p:cNvSpPr>
            <a:spLocks noGrp="1"/>
          </p:cNvSpPr>
          <p:nvPr>
            <p:ph idx="1"/>
          </p:nvPr>
        </p:nvSpPr>
        <p:spPr>
          <a:xfrm>
            <a:off x="935502" y="1997613"/>
            <a:ext cx="10381956" cy="3165230"/>
          </a:xfrm>
        </p:spPr>
        <p:txBody>
          <a:bodyPr>
            <a:noAutofit/>
          </a:bodyPr>
          <a:lstStyle/>
          <a:p>
            <a:pPr marL="571500" indent="-571500" algn="l">
              <a:buFont typeface="Arial" panose="020B0604020202020204" pitchFamily="34" charset="0"/>
              <a:buChar char="•"/>
            </a:pPr>
            <a:r>
              <a:rPr lang="en-US" dirty="0">
                <a:effectLst>
                  <a:outerShdw blurRad="38100" dist="38100" dir="2700000" algn="tl">
                    <a:srgbClr val="000000">
                      <a:alpha val="43137"/>
                    </a:srgbClr>
                  </a:outerShdw>
                </a:effectLst>
              </a:rPr>
              <a:t>Areas of human living most sacred and intimate</a:t>
            </a:r>
          </a:p>
          <a:p>
            <a:pPr marL="571500" indent="-571500" algn="l">
              <a:buFont typeface="Arial" panose="020B0604020202020204" pitchFamily="34" charset="0"/>
              <a:buChar char="•"/>
            </a:pPr>
            <a:r>
              <a:rPr lang="en-US" dirty="0">
                <a:effectLst>
                  <a:outerShdw blurRad="38100" dist="38100" dir="2700000" algn="tl">
                    <a:srgbClr val="000000">
                      <a:alpha val="43137"/>
                    </a:srgbClr>
                  </a:outerShdw>
                </a:effectLst>
              </a:rPr>
              <a:t>Terms are phrased to show total disrespect</a:t>
            </a:r>
          </a:p>
          <a:p>
            <a:pPr marL="571500" indent="-571500" algn="l">
              <a:buFont typeface="Arial" panose="020B0604020202020204" pitchFamily="34" charset="0"/>
              <a:buChar char="•"/>
            </a:pPr>
            <a:r>
              <a:rPr lang="en-US" dirty="0">
                <a:effectLst>
                  <a:outerShdw blurRad="38100" dist="38100" dir="2700000" algn="tl">
                    <a:srgbClr val="000000">
                      <a:alpha val="43137"/>
                    </a:srgbClr>
                  </a:outerShdw>
                </a:effectLst>
              </a:rPr>
              <a:t>That highly valued is attacked</a:t>
            </a:r>
            <a:endParaRPr lang="en-US" sz="3400" dirty="0">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id="{D00D133C-8CD8-0749-C87F-CC0158750573}"/>
              </a:ext>
            </a:extLst>
          </p:cNvPr>
          <p:cNvSpPr>
            <a:spLocks noGrp="1"/>
          </p:cNvSpPr>
          <p:nvPr>
            <p:ph type="title"/>
          </p:nvPr>
        </p:nvSpPr>
        <p:spPr/>
        <p:txBody>
          <a:bodyPr/>
          <a:lstStyle/>
          <a:p>
            <a:r>
              <a:rPr lang="en-US" dirty="0"/>
              <a:t>Profane Words …</a:t>
            </a:r>
          </a:p>
        </p:txBody>
      </p:sp>
    </p:spTree>
    <p:extLst>
      <p:ext uri="{BB962C8B-B14F-4D97-AF65-F5344CB8AC3E}">
        <p14:creationId xmlns:p14="http://schemas.microsoft.com/office/powerpoint/2010/main" val="10392472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61B1E3-A8E5-31B1-4717-57A3D8402B7D}"/>
              </a:ext>
            </a:extLst>
          </p:cNvPr>
          <p:cNvSpPr>
            <a:spLocks noGrp="1"/>
          </p:cNvSpPr>
          <p:nvPr>
            <p:ph idx="1"/>
          </p:nvPr>
        </p:nvSpPr>
        <p:spPr>
          <a:xfrm>
            <a:off x="794825" y="752622"/>
            <a:ext cx="10677377" cy="5436345"/>
          </a:xfrm>
        </p:spPr>
        <p:txBody>
          <a:bodyPr>
            <a:normAutofit/>
          </a:bodyPr>
          <a:lstStyle/>
          <a:p>
            <a:pPr marL="571500" indent="-571500" algn="l">
              <a:buFont typeface="Arial" panose="020B0604020202020204" pitchFamily="34" charset="0"/>
              <a:buChar char="•"/>
            </a:pPr>
            <a:r>
              <a:rPr lang="en-US" dirty="0">
                <a:effectLst>
                  <a:outerShdw blurRad="38100" dist="38100" dir="2700000" algn="tl">
                    <a:srgbClr val="000000">
                      <a:alpha val="43137"/>
                    </a:srgbClr>
                  </a:outerShdw>
                </a:effectLst>
              </a:rPr>
              <a:t>No word or expression is profane by itself.</a:t>
            </a:r>
          </a:p>
          <a:p>
            <a:pPr marL="571500" indent="-571500" algn="l">
              <a:buFont typeface="Arial" panose="020B0604020202020204" pitchFamily="34" charset="0"/>
              <a:buChar char="•"/>
            </a:pPr>
            <a:r>
              <a:rPr lang="en-US" dirty="0">
                <a:effectLst>
                  <a:outerShdw blurRad="38100" dist="38100" dir="2700000" algn="tl">
                    <a:srgbClr val="000000">
                      <a:alpha val="43137"/>
                    </a:srgbClr>
                  </a:outerShdw>
                </a:effectLst>
              </a:rPr>
              <a:t>People assign words meaning and significance.</a:t>
            </a:r>
          </a:p>
          <a:p>
            <a:pPr marL="571500" indent="-571500" algn="l">
              <a:buFont typeface="Arial" panose="020B0604020202020204" pitchFamily="34" charset="0"/>
              <a:buChar char="•"/>
            </a:pPr>
            <a:r>
              <a:rPr lang="en-US" dirty="0">
                <a:effectLst>
                  <a:outerShdw blurRad="38100" dist="38100" dir="2700000" algn="tl">
                    <a:srgbClr val="000000">
                      <a:alpha val="43137"/>
                    </a:srgbClr>
                  </a:outerShdw>
                </a:effectLst>
              </a:rPr>
              <a:t>Words are used to degrade, insult, assault and injure.</a:t>
            </a:r>
          </a:p>
          <a:p>
            <a:pPr marL="571500" indent="-571500" algn="l">
              <a:buFont typeface="Arial" panose="020B0604020202020204" pitchFamily="34" charset="0"/>
              <a:buChar char="•"/>
            </a:pPr>
            <a:r>
              <a:rPr lang="en-US" dirty="0">
                <a:effectLst>
                  <a:outerShdw blurRad="38100" dist="38100" dir="2700000" algn="tl">
                    <a:srgbClr val="000000">
                      <a:alpha val="43137"/>
                    </a:srgbClr>
                  </a:outerShdw>
                </a:effectLst>
              </a:rPr>
              <a:t>Profanity comes from “innocent words” spoken with anger, contempt or racism.</a:t>
            </a:r>
          </a:p>
          <a:p>
            <a:pPr marL="571500" indent="-571500" algn="l">
              <a:buFont typeface="Arial" panose="020B0604020202020204" pitchFamily="34" charset="0"/>
              <a:buChar char="•"/>
            </a:pPr>
            <a:r>
              <a:rPr lang="en-US" dirty="0">
                <a:effectLst>
                  <a:outerShdw blurRad="38100" dist="38100" dir="2700000" algn="tl">
                    <a:srgbClr val="000000">
                      <a:alpha val="43137"/>
                    </a:srgbClr>
                  </a:outerShdw>
                </a:effectLst>
              </a:rPr>
              <a:t>The sin of profanity originates in our hearts when devotion to God is replaced by devotion to ME</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768620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BB6D2-2255-F11B-1919-C993E71830D4}"/>
              </a:ext>
            </a:extLst>
          </p:cNvPr>
          <p:cNvSpPr>
            <a:spLocks noGrp="1"/>
          </p:cNvSpPr>
          <p:nvPr>
            <p:ph type="title"/>
          </p:nvPr>
        </p:nvSpPr>
        <p:spPr/>
        <p:txBody>
          <a:bodyPr/>
          <a:lstStyle/>
          <a:p>
            <a:r>
              <a:rPr lang="en-US" dirty="0"/>
              <a:t>Jesus on Profanity</a:t>
            </a:r>
          </a:p>
        </p:txBody>
      </p:sp>
      <p:sp>
        <p:nvSpPr>
          <p:cNvPr id="3" name="Content Placeholder 2">
            <a:extLst>
              <a:ext uri="{FF2B5EF4-FFF2-40B4-BE49-F238E27FC236}">
                <a16:creationId xmlns:a16="http://schemas.microsoft.com/office/drawing/2014/main" id="{DB680E1B-C148-3889-4D04-23D02ABEB1A4}"/>
              </a:ext>
            </a:extLst>
          </p:cNvPr>
          <p:cNvSpPr>
            <a:spLocks noGrp="1"/>
          </p:cNvSpPr>
          <p:nvPr>
            <p:ph idx="1"/>
          </p:nvPr>
        </p:nvSpPr>
        <p:spPr>
          <a:xfrm>
            <a:off x="499270" y="1779563"/>
            <a:ext cx="10854530" cy="4564965"/>
          </a:xfrm>
        </p:spPr>
        <p:txBody>
          <a:bodyPr>
            <a:normAutofit fontScale="92500" lnSpcReduction="20000"/>
          </a:bodyPr>
          <a:lstStyle/>
          <a:p>
            <a:r>
              <a:rPr lang="en-US" dirty="0">
                <a:effectLst>
                  <a:outerShdw blurRad="38100" dist="38100" dir="2700000" algn="tl">
                    <a:srgbClr val="000000">
                      <a:alpha val="43137"/>
                    </a:srgbClr>
                  </a:outerShdw>
                </a:effectLst>
              </a:rPr>
              <a:t>Profane speaking is a heart problem.</a:t>
            </a:r>
          </a:p>
          <a:p>
            <a:r>
              <a:rPr lang="en-US" dirty="0">
                <a:effectLst>
                  <a:outerShdw blurRad="38100" dist="38100" dir="2700000" algn="tl">
                    <a:srgbClr val="000000">
                      <a:alpha val="43137"/>
                    </a:srgbClr>
                  </a:outerShdw>
                </a:effectLst>
              </a:rPr>
              <a:t>Profane speaking is not restricted to speaking “curse words.”</a:t>
            </a:r>
          </a:p>
          <a:p>
            <a:r>
              <a:rPr lang="en-US" dirty="0">
                <a:effectLst>
                  <a:outerShdw blurRad="38100" dist="38100" dir="2700000" algn="tl">
                    <a:srgbClr val="000000">
                      <a:alpha val="43137"/>
                    </a:srgbClr>
                  </a:outerShdw>
                </a:effectLst>
              </a:rPr>
              <a:t>Matthew 5:21-22</a:t>
            </a:r>
          </a:p>
          <a:p>
            <a:r>
              <a:rPr lang="en-US" dirty="0">
                <a:effectLst>
                  <a:outerShdw blurRad="38100" dist="38100" dir="2700000" algn="tl">
                    <a:srgbClr val="000000">
                      <a:alpha val="43137"/>
                    </a:srgbClr>
                  </a:outerShdw>
                </a:effectLst>
              </a:rPr>
              <a:t>No place in the Kingdom’s vocabulary</a:t>
            </a:r>
          </a:p>
          <a:p>
            <a:r>
              <a:rPr lang="en-US" dirty="0">
                <a:effectLst>
                  <a:outerShdw blurRad="38100" dist="38100" dir="2700000" algn="tl">
                    <a:srgbClr val="000000">
                      <a:alpha val="43137"/>
                    </a:srgbClr>
                  </a:outerShdw>
                </a:effectLst>
              </a:rPr>
              <a:t>Profane speakers are in danger of eternal Judgment</a:t>
            </a:r>
          </a:p>
          <a:p>
            <a:r>
              <a:rPr lang="en-US" dirty="0">
                <a:effectLst>
                  <a:outerShdw blurRad="38100" dist="38100" dir="2700000" algn="tl">
                    <a:srgbClr val="000000">
                      <a:alpha val="43137"/>
                    </a:srgbClr>
                  </a:outerShdw>
                </a:effectLst>
              </a:rPr>
              <a:t>Using common words to communicate a disrespectful message!</a:t>
            </a:r>
          </a:p>
        </p:txBody>
      </p:sp>
    </p:spTree>
    <p:extLst>
      <p:ext uri="{BB962C8B-B14F-4D97-AF65-F5344CB8AC3E}">
        <p14:creationId xmlns:p14="http://schemas.microsoft.com/office/powerpoint/2010/main" val="25207621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A6D91-1F4C-A9F6-EEB0-B613EADF69A2}"/>
              </a:ext>
            </a:extLst>
          </p:cNvPr>
          <p:cNvSpPr>
            <a:spLocks noGrp="1"/>
          </p:cNvSpPr>
          <p:nvPr>
            <p:ph type="title"/>
          </p:nvPr>
        </p:nvSpPr>
        <p:spPr>
          <a:effectLst/>
        </p:spPr>
        <p:txBody>
          <a:bodyPr/>
          <a:lstStyle/>
          <a:p>
            <a:r>
              <a:rPr lang="en-US" dirty="0"/>
              <a:t>What is “Profanity”?</a:t>
            </a:r>
          </a:p>
        </p:txBody>
      </p:sp>
      <p:sp>
        <p:nvSpPr>
          <p:cNvPr id="3" name="Content Placeholder 2">
            <a:extLst>
              <a:ext uri="{FF2B5EF4-FFF2-40B4-BE49-F238E27FC236}">
                <a16:creationId xmlns:a16="http://schemas.microsoft.com/office/drawing/2014/main" id="{F0C10F97-825C-67D4-06D5-66A13E18FB6E}"/>
              </a:ext>
            </a:extLst>
          </p:cNvPr>
          <p:cNvSpPr>
            <a:spLocks noGrp="1"/>
          </p:cNvSpPr>
          <p:nvPr>
            <p:ph idx="1"/>
          </p:nvPr>
        </p:nvSpPr>
        <p:spPr>
          <a:xfrm>
            <a:off x="838200" y="1554480"/>
            <a:ext cx="10515600" cy="4994031"/>
          </a:xfrm>
          <a:effectLst/>
        </p:spPr>
        <p:txBody>
          <a:bodyPr>
            <a:normAutofit/>
          </a:bodyPr>
          <a:lstStyle/>
          <a:p>
            <a:pPr>
              <a:lnSpc>
                <a:spcPct val="100000"/>
              </a:lnSpc>
              <a:spcAft>
                <a:spcPts val="600"/>
              </a:spcAft>
            </a:pPr>
            <a:r>
              <a:rPr lang="en-US" dirty="0">
                <a:effectLst>
                  <a:outerShdw blurRad="38100" dist="38100" dir="2700000" algn="tl">
                    <a:srgbClr val="000000">
                      <a:alpha val="43137"/>
                    </a:srgbClr>
                  </a:outerShdw>
                </a:effectLst>
              </a:rPr>
              <a:t>Most want to restrict profanity to “4 letter words.”</a:t>
            </a:r>
          </a:p>
          <a:p>
            <a:pPr>
              <a:lnSpc>
                <a:spcPct val="100000"/>
              </a:lnSpc>
              <a:spcAft>
                <a:spcPts val="600"/>
              </a:spcAft>
            </a:pPr>
            <a:r>
              <a:rPr lang="en-US" dirty="0">
                <a:effectLst>
                  <a:outerShdw blurRad="38100" dist="38100" dir="2700000" algn="tl">
                    <a:srgbClr val="000000">
                      <a:alpha val="43137"/>
                    </a:srgbClr>
                  </a:outerShdw>
                </a:effectLst>
              </a:rPr>
              <a:t>Many are “righteous” and never used any of the “4 letter words,” BUT they have developed their own vocabulary of profanity!</a:t>
            </a:r>
          </a:p>
          <a:p>
            <a:pPr>
              <a:lnSpc>
                <a:spcPct val="100000"/>
              </a:lnSpc>
              <a:spcAft>
                <a:spcPts val="600"/>
              </a:spcAft>
            </a:pPr>
            <a:r>
              <a:rPr lang="en-US" dirty="0">
                <a:effectLst>
                  <a:outerShdw blurRad="38100" dist="38100" dir="2700000" algn="tl">
                    <a:srgbClr val="000000">
                      <a:alpha val="43137"/>
                    </a:srgbClr>
                  </a:outerShdw>
                </a:effectLst>
              </a:rPr>
              <a:t>Commend themselves while “cursing” those using cultural profanity.</a:t>
            </a:r>
          </a:p>
        </p:txBody>
      </p:sp>
    </p:spTree>
    <p:extLst>
      <p:ext uri="{BB962C8B-B14F-4D97-AF65-F5344CB8AC3E}">
        <p14:creationId xmlns:p14="http://schemas.microsoft.com/office/powerpoint/2010/main" val="42286257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2C36F3-8970-0867-4734-26A22F20BC82}"/>
              </a:ext>
            </a:extLst>
          </p:cNvPr>
          <p:cNvSpPr>
            <a:spLocks noGrp="1"/>
          </p:cNvSpPr>
          <p:nvPr>
            <p:ph idx="1"/>
          </p:nvPr>
        </p:nvSpPr>
        <p:spPr>
          <a:xfrm>
            <a:off x="981076" y="2000250"/>
            <a:ext cx="10229848" cy="3143250"/>
          </a:xfrm>
        </p:spPr>
        <p:txBody>
          <a:bodyPr>
            <a:normAutofit/>
          </a:bodyPr>
          <a:lstStyle/>
          <a:p>
            <a:pPr marL="571500" indent="-571500" algn="l">
              <a:lnSpc>
                <a:spcPct val="100000"/>
              </a:lnSpc>
              <a:spcAft>
                <a:spcPts val="600"/>
              </a:spcAft>
              <a:buFont typeface="Arial" panose="020B0604020202020204" pitchFamily="34" charset="0"/>
              <a:buChar char="•"/>
            </a:pPr>
            <a:r>
              <a:rPr lang="en-US" b="1" dirty="0">
                <a:effectLst>
                  <a:outerShdw blurRad="38100" dist="38100" dir="2700000" algn="tl">
                    <a:srgbClr val="000000">
                      <a:alpha val="43137"/>
                    </a:srgbClr>
                  </a:outerShdw>
                </a:effectLst>
              </a:rPr>
              <a:t>Do we really need profanity to communicate?</a:t>
            </a:r>
          </a:p>
          <a:p>
            <a:pPr marL="571500" indent="-571500" algn="l">
              <a:lnSpc>
                <a:spcPct val="100000"/>
              </a:lnSpc>
              <a:spcAft>
                <a:spcPts val="600"/>
              </a:spcAft>
              <a:buFont typeface="Arial" panose="020B0604020202020204" pitchFamily="34" charset="0"/>
              <a:buChar char="•"/>
            </a:pPr>
            <a:r>
              <a:rPr lang="en-US" b="1" dirty="0">
                <a:effectLst>
                  <a:outerShdw blurRad="38100" dist="38100" dir="2700000" algn="tl">
                    <a:srgbClr val="000000">
                      <a:alpha val="43137"/>
                    </a:srgbClr>
                  </a:outerShdw>
                </a:effectLst>
              </a:rPr>
              <a:t>Do we need language that communicate disrespect?</a:t>
            </a:r>
          </a:p>
        </p:txBody>
      </p:sp>
    </p:spTree>
    <p:extLst>
      <p:ext uri="{BB962C8B-B14F-4D97-AF65-F5344CB8AC3E}">
        <p14:creationId xmlns:p14="http://schemas.microsoft.com/office/powerpoint/2010/main" val="33837257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956B4-C2F7-7B95-30A0-363E5BD5680E}"/>
              </a:ext>
            </a:extLst>
          </p:cNvPr>
          <p:cNvSpPr>
            <a:spLocks noGrp="1"/>
          </p:cNvSpPr>
          <p:nvPr>
            <p:ph type="title"/>
          </p:nvPr>
        </p:nvSpPr>
        <p:spPr/>
        <p:txBody>
          <a:bodyPr/>
          <a:lstStyle/>
          <a:p>
            <a:r>
              <a:rPr lang="en-US" dirty="0"/>
              <a:t>Why do people use profanity?</a:t>
            </a:r>
          </a:p>
        </p:txBody>
      </p:sp>
      <p:sp>
        <p:nvSpPr>
          <p:cNvPr id="3" name="Content Placeholder 2">
            <a:extLst>
              <a:ext uri="{FF2B5EF4-FFF2-40B4-BE49-F238E27FC236}">
                <a16:creationId xmlns:a16="http://schemas.microsoft.com/office/drawing/2014/main" id="{303D2C3B-2DAF-21A9-7B73-6C571F8A1B4C}"/>
              </a:ext>
            </a:extLst>
          </p:cNvPr>
          <p:cNvSpPr>
            <a:spLocks noGrp="1"/>
          </p:cNvSpPr>
          <p:nvPr>
            <p:ph idx="1"/>
          </p:nvPr>
        </p:nvSpPr>
        <p:spPr>
          <a:xfrm>
            <a:off x="838200" y="1765496"/>
            <a:ext cx="10389124" cy="4614202"/>
          </a:xfrm>
        </p:spPr>
        <p:txBody>
          <a:bodyPr>
            <a:normAutofit/>
          </a:bodyPr>
          <a:lstStyle/>
          <a:p>
            <a:pPr>
              <a:lnSpc>
                <a:spcPct val="100000"/>
              </a:lnSpc>
              <a:spcBef>
                <a:spcPts val="600"/>
              </a:spcBef>
            </a:pPr>
            <a:r>
              <a:rPr lang="en-US" dirty="0">
                <a:effectLst>
                  <a:outerShdw blurRad="38100" dist="38100" dir="2700000" algn="tl">
                    <a:srgbClr val="000000">
                      <a:alpha val="43137"/>
                    </a:srgbClr>
                  </a:outerShdw>
                </a:effectLst>
              </a:rPr>
              <a:t>To communicate disdain for authority.</a:t>
            </a:r>
          </a:p>
          <a:p>
            <a:pPr>
              <a:lnSpc>
                <a:spcPct val="100000"/>
              </a:lnSpc>
              <a:spcBef>
                <a:spcPts val="600"/>
              </a:spcBef>
            </a:pPr>
            <a:r>
              <a:rPr lang="en-US" dirty="0">
                <a:effectLst>
                  <a:outerShdw blurRad="38100" dist="38100" dir="2700000" algn="tl">
                    <a:srgbClr val="000000">
                      <a:alpha val="43137"/>
                    </a:srgbClr>
                  </a:outerShdw>
                </a:effectLst>
              </a:rPr>
              <a:t>To Blow Off Steam.</a:t>
            </a:r>
          </a:p>
          <a:p>
            <a:pPr>
              <a:lnSpc>
                <a:spcPct val="100000"/>
              </a:lnSpc>
              <a:spcBef>
                <a:spcPts val="600"/>
              </a:spcBef>
            </a:pPr>
            <a:r>
              <a:rPr lang="en-US" dirty="0">
                <a:effectLst>
                  <a:outerShdw blurRad="38100" dist="38100" dir="2700000" algn="tl">
                    <a:srgbClr val="000000">
                      <a:alpha val="43137"/>
                    </a:srgbClr>
                  </a:outerShdw>
                </a:effectLst>
              </a:rPr>
              <a:t>To Punctuate Conversation.</a:t>
            </a:r>
          </a:p>
          <a:p>
            <a:pPr>
              <a:lnSpc>
                <a:spcPct val="100000"/>
              </a:lnSpc>
              <a:spcBef>
                <a:spcPts val="600"/>
              </a:spcBef>
            </a:pPr>
            <a:r>
              <a:rPr lang="en-US" dirty="0">
                <a:effectLst>
                  <a:outerShdw blurRad="38100" dist="38100" dir="2700000" algn="tl">
                    <a:srgbClr val="000000">
                      <a:alpha val="43137"/>
                    </a:srgbClr>
                  </a:outerShdw>
                </a:effectLst>
              </a:rPr>
              <a:t>To Retaliate Against Others.</a:t>
            </a:r>
          </a:p>
          <a:p>
            <a:pPr>
              <a:lnSpc>
                <a:spcPct val="100000"/>
              </a:lnSpc>
              <a:spcBef>
                <a:spcPts val="600"/>
              </a:spcBef>
            </a:pPr>
            <a:r>
              <a:rPr lang="en-US" dirty="0">
                <a:effectLst>
                  <a:outerShdw blurRad="38100" dist="38100" dir="2700000" algn="tl">
                    <a:srgbClr val="000000">
                      <a:alpha val="43137"/>
                    </a:srgbClr>
                  </a:outerShdw>
                </a:effectLst>
              </a:rPr>
              <a:t>To Gain Social Acceptance.</a:t>
            </a:r>
          </a:p>
        </p:txBody>
      </p:sp>
    </p:spTree>
    <p:extLst>
      <p:ext uri="{BB962C8B-B14F-4D97-AF65-F5344CB8AC3E}">
        <p14:creationId xmlns:p14="http://schemas.microsoft.com/office/powerpoint/2010/main" val="17354486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49EBD5-5B61-0568-3766-EC893CD6B1D0}"/>
              </a:ext>
            </a:extLst>
          </p:cNvPr>
          <p:cNvSpPr>
            <a:spLocks noGrp="1"/>
          </p:cNvSpPr>
          <p:nvPr>
            <p:ph idx="1"/>
          </p:nvPr>
        </p:nvSpPr>
        <p:spPr>
          <a:xfrm>
            <a:off x="1012874" y="2011681"/>
            <a:ext cx="10360855" cy="4121834"/>
          </a:xfrm>
        </p:spPr>
        <p:txBody>
          <a:bodyPr>
            <a:normAutofit/>
          </a:bodyPr>
          <a:lstStyle/>
          <a:p>
            <a:pPr marL="571500" indent="-571500" algn="l">
              <a:lnSpc>
                <a:spcPct val="100000"/>
              </a:lnSpc>
              <a:spcAft>
                <a:spcPts val="600"/>
              </a:spcAft>
              <a:buFont typeface="Arial" panose="020B0604020202020204" pitchFamily="34" charset="0"/>
              <a:buChar char="•"/>
            </a:pPr>
            <a:r>
              <a:rPr lang="en-US" dirty="0">
                <a:effectLst>
                  <a:outerShdw blurRad="38100" dist="38100" dir="2700000" algn="tl">
                    <a:srgbClr val="000000">
                      <a:alpha val="43137"/>
                    </a:srgbClr>
                  </a:outerShdw>
                </a:effectLst>
              </a:rPr>
              <a:t>Taking God’s Name in vain—Blasphemy (Revelation 4:8)</a:t>
            </a:r>
          </a:p>
          <a:p>
            <a:pPr marL="571500" indent="-571500" algn="l">
              <a:lnSpc>
                <a:spcPct val="100000"/>
              </a:lnSpc>
              <a:spcAft>
                <a:spcPts val="600"/>
              </a:spcAft>
              <a:buFont typeface="Arial" panose="020B0604020202020204" pitchFamily="34" charset="0"/>
              <a:buChar char="•"/>
            </a:pPr>
            <a:r>
              <a:rPr lang="en-US" dirty="0">
                <a:effectLst>
                  <a:outerShdw blurRad="38100" dist="38100" dir="2700000" algn="tl">
                    <a:srgbClr val="000000">
                      <a:alpha val="43137"/>
                    </a:srgbClr>
                  </a:outerShdw>
                </a:effectLst>
              </a:rPr>
              <a:t>Designed to offend deliberately—Vulgarity </a:t>
            </a:r>
          </a:p>
          <a:p>
            <a:pPr marL="571500" indent="-571500" algn="l">
              <a:lnSpc>
                <a:spcPct val="100000"/>
              </a:lnSpc>
              <a:spcAft>
                <a:spcPts val="600"/>
              </a:spcAft>
              <a:buFont typeface="Arial" panose="020B0604020202020204" pitchFamily="34" charset="0"/>
              <a:buChar char="•"/>
            </a:pPr>
            <a:r>
              <a:rPr lang="en-US" dirty="0">
                <a:effectLst>
                  <a:outerShdw blurRad="38100" dist="38100" dir="2700000" algn="tl">
                    <a:srgbClr val="000000">
                      <a:alpha val="43137"/>
                    </a:srgbClr>
                  </a:outerShdw>
                </a:effectLst>
              </a:rPr>
              <a:t>Calling people unclean—Racial Slurs</a:t>
            </a:r>
          </a:p>
          <a:p>
            <a:pPr marL="571500" indent="-571500" algn="l">
              <a:lnSpc>
                <a:spcPct val="100000"/>
              </a:lnSpc>
              <a:spcAft>
                <a:spcPts val="600"/>
              </a:spcAft>
              <a:buFont typeface="Arial" panose="020B0604020202020204" pitchFamily="34" charset="0"/>
              <a:buChar char="•"/>
            </a:pPr>
            <a:r>
              <a:rPr lang="en-US" dirty="0">
                <a:effectLst>
                  <a:outerShdw blurRad="38100" dist="38100" dir="2700000" algn="tl">
                    <a:srgbClr val="000000">
                      <a:alpha val="43137"/>
                    </a:srgbClr>
                  </a:outerShdw>
                </a:effectLst>
              </a:rPr>
              <a:t>Words of Disrespect</a:t>
            </a:r>
          </a:p>
        </p:txBody>
      </p:sp>
      <p:sp>
        <p:nvSpPr>
          <p:cNvPr id="3" name="Title 2">
            <a:extLst>
              <a:ext uri="{FF2B5EF4-FFF2-40B4-BE49-F238E27FC236}">
                <a16:creationId xmlns:a16="http://schemas.microsoft.com/office/drawing/2014/main" id="{7920C029-7D35-DEA6-8708-D6AFF0A840C1}"/>
              </a:ext>
            </a:extLst>
          </p:cNvPr>
          <p:cNvSpPr>
            <a:spLocks noGrp="1"/>
          </p:cNvSpPr>
          <p:nvPr>
            <p:ph type="title"/>
          </p:nvPr>
        </p:nvSpPr>
        <p:spPr/>
        <p:txBody>
          <a:bodyPr/>
          <a:lstStyle/>
          <a:p>
            <a:r>
              <a:rPr lang="en-US" dirty="0"/>
              <a:t>Major Categories of Profanity</a:t>
            </a:r>
          </a:p>
        </p:txBody>
      </p:sp>
    </p:spTree>
    <p:extLst>
      <p:ext uri="{BB962C8B-B14F-4D97-AF65-F5344CB8AC3E}">
        <p14:creationId xmlns:p14="http://schemas.microsoft.com/office/powerpoint/2010/main" val="28196646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F22826-AD04-8331-A1FC-62C8868CC3AB}"/>
              </a:ext>
            </a:extLst>
          </p:cNvPr>
          <p:cNvSpPr>
            <a:spLocks noGrp="1"/>
          </p:cNvSpPr>
          <p:nvPr>
            <p:ph idx="1"/>
          </p:nvPr>
        </p:nvSpPr>
        <p:spPr>
          <a:xfrm>
            <a:off x="1152524" y="921435"/>
            <a:ext cx="9886952" cy="4515728"/>
          </a:xfrm>
        </p:spPr>
        <p:txBody>
          <a:bodyPr>
            <a:normAutofit/>
          </a:bodyPr>
          <a:lstStyle/>
          <a:p>
            <a:pPr>
              <a:lnSpc>
                <a:spcPct val="120000"/>
              </a:lnSpc>
              <a:spcAft>
                <a:spcPts val="600"/>
              </a:spcAft>
            </a:pPr>
            <a:r>
              <a:rPr lang="en-US" sz="4800" b="1" dirty="0">
                <a:effectLst/>
              </a:rPr>
              <a:t>Disrespect communicated by…</a:t>
            </a:r>
            <a:endParaRPr lang="en-US" sz="4800" dirty="0">
              <a:effectLst/>
            </a:endParaRPr>
          </a:p>
          <a:p>
            <a:pPr marL="571500" indent="-571500" algn="l">
              <a:lnSpc>
                <a:spcPct val="120000"/>
              </a:lnSpc>
              <a:spcAft>
                <a:spcPts val="600"/>
              </a:spcAft>
              <a:buFont typeface="Arial" panose="020B0604020202020204" pitchFamily="34" charset="0"/>
              <a:buChar char="•"/>
            </a:pPr>
            <a:r>
              <a:rPr lang="en-US" dirty="0">
                <a:effectLst/>
              </a:rPr>
              <a:t>Sarcasm and Insults (Romans 15:1-2)</a:t>
            </a:r>
          </a:p>
          <a:p>
            <a:pPr marL="571500" indent="-571500" algn="l">
              <a:lnSpc>
                <a:spcPct val="120000"/>
              </a:lnSpc>
              <a:spcAft>
                <a:spcPts val="600"/>
              </a:spcAft>
              <a:buFont typeface="Arial" panose="020B0604020202020204" pitchFamily="34" charset="0"/>
              <a:buChar char="•"/>
            </a:pPr>
            <a:r>
              <a:rPr lang="en-US" dirty="0">
                <a:effectLst/>
              </a:rPr>
              <a:t>Insensitive Humor (Ephesians 5:3-4)</a:t>
            </a:r>
          </a:p>
          <a:p>
            <a:pPr marL="571500" indent="-571500" algn="l">
              <a:lnSpc>
                <a:spcPct val="120000"/>
              </a:lnSpc>
              <a:spcAft>
                <a:spcPts val="600"/>
              </a:spcAft>
              <a:buFont typeface="Arial" panose="020B0604020202020204" pitchFamily="34" charset="0"/>
              <a:buChar char="•"/>
            </a:pPr>
            <a:r>
              <a:rPr lang="en-US" dirty="0">
                <a:effectLst/>
              </a:rPr>
              <a:t>Labels</a:t>
            </a:r>
            <a:endParaRPr lang="en-US" sz="3200" dirty="0">
              <a:latin typeface="Baloo Bhai" panose="03080902040302020200" pitchFamily="66" charset="0"/>
              <a:cs typeface="Baloo Bhai" panose="03080902040302020200" pitchFamily="66" charset="0"/>
            </a:endParaRPr>
          </a:p>
        </p:txBody>
      </p:sp>
    </p:spTree>
    <p:extLst>
      <p:ext uri="{BB962C8B-B14F-4D97-AF65-F5344CB8AC3E}">
        <p14:creationId xmlns:p14="http://schemas.microsoft.com/office/powerpoint/2010/main" val="17918455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6"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589DA-40B3-5976-F7A3-70A0338F4624}"/>
              </a:ext>
            </a:extLst>
          </p:cNvPr>
          <p:cNvSpPr>
            <a:spLocks noGrp="1"/>
          </p:cNvSpPr>
          <p:nvPr>
            <p:ph type="title"/>
          </p:nvPr>
        </p:nvSpPr>
        <p:spPr/>
        <p:txBody>
          <a:bodyPr/>
          <a:lstStyle/>
          <a:p>
            <a:r>
              <a:rPr lang="en-US" dirty="0"/>
              <a:t>Taming the Profane Tongue</a:t>
            </a:r>
          </a:p>
        </p:txBody>
      </p:sp>
      <p:sp>
        <p:nvSpPr>
          <p:cNvPr id="3" name="Content Placeholder 2">
            <a:extLst>
              <a:ext uri="{FF2B5EF4-FFF2-40B4-BE49-F238E27FC236}">
                <a16:creationId xmlns:a16="http://schemas.microsoft.com/office/drawing/2014/main" id="{FD83698E-1A6C-0717-C58F-335CAE9DEE3C}"/>
              </a:ext>
            </a:extLst>
          </p:cNvPr>
          <p:cNvSpPr>
            <a:spLocks noGrp="1"/>
          </p:cNvSpPr>
          <p:nvPr>
            <p:ph idx="1"/>
          </p:nvPr>
        </p:nvSpPr>
        <p:spPr>
          <a:xfrm>
            <a:off x="838200" y="1782246"/>
            <a:ext cx="10389124" cy="4289195"/>
          </a:xfrm>
        </p:spPr>
        <p:txBody>
          <a:bodyPr/>
          <a:lstStyle/>
          <a:p>
            <a:pPr>
              <a:lnSpc>
                <a:spcPct val="100000"/>
              </a:lnSpc>
              <a:spcBef>
                <a:spcPts val="600"/>
              </a:spcBef>
            </a:pPr>
            <a:r>
              <a:rPr lang="en-US" dirty="0">
                <a:effectLst>
                  <a:outerShdw blurRad="38100" dist="38100" dir="2700000" algn="tl">
                    <a:srgbClr val="000000">
                      <a:alpha val="43137"/>
                    </a:srgbClr>
                  </a:outerShdw>
                </a:effectLst>
              </a:rPr>
              <a:t>A reverence for our Holy God! (1 Peter 1:15)</a:t>
            </a:r>
          </a:p>
          <a:p>
            <a:pPr>
              <a:lnSpc>
                <a:spcPct val="100000"/>
              </a:lnSpc>
              <a:spcBef>
                <a:spcPts val="600"/>
              </a:spcBef>
            </a:pPr>
            <a:r>
              <a:rPr lang="en-US" dirty="0">
                <a:effectLst>
                  <a:outerShdw blurRad="38100" dist="38100" dir="2700000" algn="tl">
                    <a:srgbClr val="000000">
                      <a:alpha val="43137"/>
                    </a:srgbClr>
                  </a:outerShdw>
                </a:effectLst>
              </a:rPr>
              <a:t>A reverence for People (2 Corinthians 5:16)</a:t>
            </a:r>
          </a:p>
          <a:p>
            <a:pPr>
              <a:lnSpc>
                <a:spcPct val="100000"/>
              </a:lnSpc>
              <a:spcBef>
                <a:spcPts val="600"/>
              </a:spcBef>
            </a:pPr>
            <a:r>
              <a:rPr lang="en-US" dirty="0">
                <a:effectLst>
                  <a:outerShdw blurRad="38100" dist="38100" dir="2700000" algn="tl">
                    <a:srgbClr val="000000">
                      <a:alpha val="43137"/>
                    </a:srgbClr>
                  </a:outerShdw>
                </a:effectLst>
              </a:rPr>
              <a:t>A concern for Excellence (Philippians 4:8)</a:t>
            </a:r>
          </a:p>
          <a:p>
            <a:pPr>
              <a:lnSpc>
                <a:spcPct val="100000"/>
              </a:lnSpc>
              <a:spcBef>
                <a:spcPts val="600"/>
              </a:spcBef>
            </a:pPr>
            <a:r>
              <a:rPr lang="en-US" dirty="0">
                <a:effectLst>
                  <a:outerShdw blurRad="38100" dist="38100" dir="2700000" algn="tl">
                    <a:srgbClr val="000000">
                      <a:alpha val="43137"/>
                    </a:srgbClr>
                  </a:outerShdw>
                </a:effectLst>
              </a:rPr>
              <a:t>A spirit of Thanksgiving (Ephesians 5:4)</a:t>
            </a:r>
          </a:p>
        </p:txBody>
      </p:sp>
    </p:spTree>
    <p:extLst>
      <p:ext uri="{BB962C8B-B14F-4D97-AF65-F5344CB8AC3E}">
        <p14:creationId xmlns:p14="http://schemas.microsoft.com/office/powerpoint/2010/main" val="23012621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F52AD4-E2AC-54B8-BFBA-6A05F434ABB9}"/>
              </a:ext>
            </a:extLst>
          </p:cNvPr>
          <p:cNvSpPr>
            <a:spLocks noGrp="1"/>
          </p:cNvSpPr>
          <p:nvPr>
            <p:ph idx="1"/>
          </p:nvPr>
        </p:nvSpPr>
        <p:spPr>
          <a:xfrm>
            <a:off x="1693680" y="1986475"/>
            <a:ext cx="8804635" cy="3056793"/>
          </a:xfrm>
        </p:spPr>
        <p:txBody>
          <a:bodyPr>
            <a:normAutofit/>
          </a:bodyPr>
          <a:lstStyle/>
          <a:p>
            <a:pPr marL="571500" indent="-571500" algn="l">
              <a:lnSpc>
                <a:spcPct val="100000"/>
              </a:lnSpc>
              <a:spcAft>
                <a:spcPts val="600"/>
              </a:spcAft>
              <a:buFont typeface="Arial" panose="020B0604020202020204" pitchFamily="34" charset="0"/>
              <a:buChar char="•"/>
            </a:pPr>
            <a:r>
              <a:rPr lang="en-US" b="1" dirty="0">
                <a:effectLst>
                  <a:outerShdw blurRad="38100" dist="38100" dir="2700000" algn="tl">
                    <a:srgbClr val="000000">
                      <a:alpha val="43137"/>
                    </a:srgbClr>
                  </a:outerShdw>
                </a:effectLst>
              </a:rPr>
              <a:t>Our language is amazing</a:t>
            </a:r>
          </a:p>
          <a:p>
            <a:pPr marL="571500" indent="-571500" algn="l">
              <a:lnSpc>
                <a:spcPct val="100000"/>
              </a:lnSpc>
              <a:spcAft>
                <a:spcPts val="600"/>
              </a:spcAft>
              <a:buFont typeface="Arial" panose="020B0604020202020204" pitchFamily="34" charset="0"/>
              <a:buChar char="•"/>
            </a:pPr>
            <a:r>
              <a:rPr lang="en-US" b="1" dirty="0">
                <a:effectLst>
                  <a:outerShdw blurRad="38100" dist="38100" dir="2700000" algn="tl">
                    <a:srgbClr val="000000">
                      <a:alpha val="43137"/>
                    </a:srgbClr>
                  </a:outerShdw>
                </a:effectLst>
              </a:rPr>
              <a:t>Its vocabulary is beautiful</a:t>
            </a:r>
          </a:p>
          <a:p>
            <a:pPr marL="571500" indent="-571500" algn="l">
              <a:lnSpc>
                <a:spcPct val="100000"/>
              </a:lnSpc>
              <a:spcAft>
                <a:spcPts val="600"/>
              </a:spcAft>
              <a:buFont typeface="Arial" panose="020B0604020202020204" pitchFamily="34" charset="0"/>
              <a:buChar char="•"/>
            </a:pPr>
            <a:r>
              <a:rPr lang="en-US" b="1" dirty="0">
                <a:effectLst>
                  <a:outerShdw blurRad="38100" dist="38100" dir="2700000" algn="tl">
                    <a:srgbClr val="000000">
                      <a:alpha val="43137"/>
                    </a:srgbClr>
                  </a:outerShdw>
                </a:effectLst>
              </a:rPr>
              <a:t>Profanity is the vocabulary of Satan</a:t>
            </a:r>
          </a:p>
        </p:txBody>
      </p:sp>
      <p:sp>
        <p:nvSpPr>
          <p:cNvPr id="3" name="Title 2">
            <a:extLst>
              <a:ext uri="{FF2B5EF4-FFF2-40B4-BE49-F238E27FC236}">
                <a16:creationId xmlns:a16="http://schemas.microsoft.com/office/drawing/2014/main" id="{BE7E3868-AC1F-D62D-5792-81B5B62A1D36}"/>
              </a:ext>
            </a:extLst>
          </p:cNvPr>
          <p:cNvSpPr>
            <a:spLocks noGrp="1"/>
          </p:cNvSpPr>
          <p:nvPr>
            <p:ph type="title"/>
          </p:nvPr>
        </p:nvSpPr>
        <p:spPr>
          <a:xfrm>
            <a:off x="1076179" y="1256506"/>
            <a:ext cx="9422138" cy="867569"/>
          </a:xfrm>
        </p:spPr>
        <p:txBody>
          <a:bodyPr/>
          <a:lstStyle/>
          <a:p>
            <a:pPr algn="l"/>
            <a:r>
              <a:rPr lang="en-US" dirty="0"/>
              <a:t>The Nobility of Language</a:t>
            </a:r>
          </a:p>
        </p:txBody>
      </p:sp>
    </p:spTree>
    <p:extLst>
      <p:ext uri="{BB962C8B-B14F-4D97-AF65-F5344CB8AC3E}">
        <p14:creationId xmlns:p14="http://schemas.microsoft.com/office/powerpoint/2010/main" val="40903272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13A9CC-9222-D3E2-01FB-40887A77C33F}"/>
              </a:ext>
            </a:extLst>
          </p:cNvPr>
          <p:cNvSpPr>
            <a:spLocks noGrp="1"/>
          </p:cNvSpPr>
          <p:nvPr>
            <p:ph idx="1"/>
          </p:nvPr>
        </p:nvSpPr>
        <p:spPr>
          <a:xfrm>
            <a:off x="1083212" y="1253331"/>
            <a:ext cx="9755945" cy="4351338"/>
          </a:xfrm>
        </p:spPr>
        <p:txBody>
          <a:bodyPr>
            <a:normAutofit/>
          </a:bodyPr>
          <a:lstStyle/>
          <a:p>
            <a:pPr>
              <a:lnSpc>
                <a:spcPct val="120000"/>
              </a:lnSpc>
            </a:pPr>
            <a:r>
              <a:rPr lang="en-US" sz="4800" b="1" i="1" dirty="0">
                <a:effectLst>
                  <a:outerShdw blurRad="38100" dist="38100" dir="2700000" algn="tl">
                    <a:srgbClr val="000000">
                      <a:alpha val="43137"/>
                    </a:srgbClr>
                  </a:outerShdw>
                </a:effectLst>
              </a:rPr>
              <a:t>“</a:t>
            </a:r>
            <a:r>
              <a:rPr lang="en-US" sz="4800" b="1" dirty="0">
                <a:effectLst>
                  <a:outerShdw blurRad="38100" dist="38100" dir="2700000" algn="tl">
                    <a:srgbClr val="000000">
                      <a:alpha val="43137"/>
                    </a:srgbClr>
                  </a:outerShdw>
                </a:effectLst>
              </a:rPr>
              <a:t>(M)</a:t>
            </a:r>
            <a:r>
              <a:rPr lang="en-US" sz="4800" b="1" dirty="0" err="1">
                <a:effectLst>
                  <a:outerShdw blurRad="38100" dist="38100" dir="2700000" algn="tl">
                    <a:srgbClr val="000000">
                      <a:alpha val="43137"/>
                    </a:srgbClr>
                  </a:outerShdw>
                </a:effectLst>
              </a:rPr>
              <a:t>ake</a:t>
            </a:r>
            <a:r>
              <a:rPr lang="en-US" sz="4800" b="1" dirty="0">
                <a:effectLst>
                  <a:outerShdw blurRad="38100" dist="38100" dir="2700000" algn="tl">
                    <a:srgbClr val="000000">
                      <a:alpha val="43137"/>
                    </a:srgbClr>
                  </a:outerShdw>
                </a:effectLst>
              </a:rPr>
              <a:t> a distinction between the holy and the profane, and between the unclean and the clean”</a:t>
            </a:r>
            <a:endParaRPr lang="en-US" sz="4800" b="1" i="1" dirty="0">
              <a:effectLst>
                <a:outerShdw blurRad="38100" dist="38100" dir="2700000" algn="tl">
                  <a:srgbClr val="000000">
                    <a:alpha val="43137"/>
                  </a:srgbClr>
                </a:outerShdw>
              </a:effectLst>
            </a:endParaRPr>
          </a:p>
          <a:p>
            <a:endParaRPr lang="en-US" dirty="0">
              <a:effectLst>
                <a:outerShdw blurRad="38100" dist="38100" dir="2700000" algn="tl" rotWithShape="0">
                  <a:srgbClr val="000000">
                    <a:alpha val="43137"/>
                  </a:srgbClr>
                </a:outerShdw>
              </a:effectLst>
            </a:endParaRPr>
          </a:p>
          <a:p>
            <a:pPr algn="r"/>
            <a:r>
              <a:rPr lang="en-US" sz="2800" dirty="0">
                <a:effectLst>
                  <a:outerShdw blurRad="38100" dist="38100" dir="2700000" algn="tl" rotWithShape="0">
                    <a:srgbClr val="000000">
                      <a:alpha val="43137"/>
                    </a:srgbClr>
                  </a:outerShdw>
                </a:effectLst>
                <a:latin typeface="Baloo Bhai" panose="03080902040302020200" pitchFamily="66" charset="0"/>
                <a:cs typeface="Baloo Bhai" panose="03080902040302020200" pitchFamily="66" charset="0"/>
              </a:rPr>
              <a:t>Leviticus 10:10</a:t>
            </a:r>
          </a:p>
        </p:txBody>
      </p:sp>
    </p:spTree>
    <p:extLst>
      <p:ext uri="{BB962C8B-B14F-4D97-AF65-F5344CB8AC3E}">
        <p14:creationId xmlns:p14="http://schemas.microsoft.com/office/powerpoint/2010/main" val="42670332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50FBF6-D998-AB3B-D8B1-C916DAAF0276}"/>
              </a:ext>
            </a:extLst>
          </p:cNvPr>
          <p:cNvSpPr>
            <a:spLocks noGrp="1"/>
          </p:cNvSpPr>
          <p:nvPr>
            <p:ph idx="1"/>
          </p:nvPr>
        </p:nvSpPr>
        <p:spPr>
          <a:xfrm>
            <a:off x="738554" y="1253330"/>
            <a:ext cx="10487464" cy="4176799"/>
          </a:xfrm>
        </p:spPr>
        <p:txBody>
          <a:bodyPr/>
          <a:lstStyle/>
          <a:p>
            <a:pPr>
              <a:lnSpc>
                <a:spcPct val="120000"/>
              </a:lnSpc>
            </a:pPr>
            <a:r>
              <a:rPr lang="en-US" b="1" dirty="0">
                <a:effectLst>
                  <a:outerShdw blurRad="38100" dist="38100" dir="2700000" algn="tl">
                    <a:srgbClr val="000000">
                      <a:alpha val="43137"/>
                    </a:srgbClr>
                  </a:outerShdw>
                </a:effectLst>
              </a:rPr>
              <a:t>Christians need to control their speech so when they do “vent” they do not ridicule our great God or destroy another made in the image of God. We have the resources, the vocabulary, the control to tame our tongues!</a:t>
            </a:r>
          </a:p>
        </p:txBody>
      </p:sp>
    </p:spTree>
    <p:extLst>
      <p:ext uri="{BB962C8B-B14F-4D97-AF65-F5344CB8AC3E}">
        <p14:creationId xmlns:p14="http://schemas.microsoft.com/office/powerpoint/2010/main" val="190877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E9CF7D-0CC9-DF59-D00C-C7F6A4C686DB}"/>
              </a:ext>
            </a:extLst>
          </p:cNvPr>
          <p:cNvSpPr>
            <a:spLocks noGrp="1"/>
          </p:cNvSpPr>
          <p:nvPr>
            <p:ph idx="1"/>
          </p:nvPr>
        </p:nvSpPr>
        <p:spPr>
          <a:xfrm>
            <a:off x="1048043" y="949569"/>
            <a:ext cx="10431193" cy="5064369"/>
          </a:xfrm>
        </p:spPr>
        <p:txBody>
          <a:bodyPr>
            <a:noAutofit/>
          </a:bodyPr>
          <a:lstStyle/>
          <a:p>
            <a:pPr algn="l">
              <a:spcAft>
                <a:spcPts val="600"/>
              </a:spcAft>
            </a:pPr>
            <a:r>
              <a:rPr lang="en-US" sz="3600" u="sng" dirty="0">
                <a:effectLst>
                  <a:outerShdw blurRad="38100" dist="38100" dir="2700000" algn="tl">
                    <a:srgbClr val="000000">
                      <a:alpha val="43137"/>
                    </a:srgbClr>
                  </a:outerShdw>
                </a:effectLst>
              </a:rPr>
              <a:t>June 9, 1981</a:t>
            </a:r>
            <a:r>
              <a:rPr lang="en-US" sz="3600" dirty="0">
                <a:effectLst>
                  <a:outerShdw blurRad="38100" dist="38100" dir="2700000" algn="tl">
                    <a:srgbClr val="000000">
                      <a:alpha val="43137"/>
                    </a:srgbClr>
                  </a:outerShdw>
                </a:effectLst>
              </a:rPr>
              <a:t> “Paul White, founder and director of ‘</a:t>
            </a:r>
            <a:r>
              <a:rPr lang="en-US" sz="3600" dirty="0" err="1">
                <a:effectLst>
                  <a:outerShdw blurRad="38100" dist="38100" dir="2700000" algn="tl">
                    <a:srgbClr val="000000">
                      <a:alpha val="43137"/>
                    </a:srgbClr>
                  </a:outerShdw>
                </a:effectLst>
              </a:rPr>
              <a:t>Curseaholics</a:t>
            </a:r>
            <a:r>
              <a:rPr lang="en-US" sz="3600" dirty="0">
                <a:effectLst>
                  <a:outerShdw blurRad="38100" dist="38100" dir="2700000" algn="tl">
                    <a:srgbClr val="000000">
                      <a:alpha val="43137"/>
                    </a:srgbClr>
                  </a:outerShdw>
                </a:effectLst>
              </a:rPr>
              <a:t> Anonymous,’ wants Congress to make public profanity a felony.”</a:t>
            </a:r>
          </a:p>
          <a:p>
            <a:pPr algn="l">
              <a:spcAft>
                <a:spcPts val="600"/>
              </a:spcAft>
            </a:pPr>
            <a:r>
              <a:rPr lang="en-US" sz="3600" u="sng" dirty="0">
                <a:effectLst>
                  <a:outerShdw blurRad="38100" dist="38100" dir="2700000" algn="tl">
                    <a:srgbClr val="000000">
                      <a:alpha val="43137"/>
                    </a:srgbClr>
                  </a:outerShdw>
                </a:effectLst>
              </a:rPr>
              <a:t>June 17,1981</a:t>
            </a:r>
            <a:r>
              <a:rPr lang="en-US" sz="3600" dirty="0">
                <a:effectLst>
                  <a:outerShdw blurRad="38100" dist="38100" dir="2700000" algn="tl">
                    <a:srgbClr val="000000">
                      <a:alpha val="43137"/>
                    </a:srgbClr>
                  </a:outerShdw>
                </a:effectLst>
              </a:rPr>
              <a:t> No longer making profanity a felony but have a national anti-cursing day.”</a:t>
            </a:r>
          </a:p>
          <a:p>
            <a:pPr algn="l">
              <a:spcAft>
                <a:spcPts val="600"/>
              </a:spcAft>
            </a:pPr>
            <a:r>
              <a:rPr lang="en-US" sz="3600" dirty="0">
                <a:effectLst>
                  <a:outerShdw blurRad="38100" dist="38100" dir="2700000" algn="tl">
                    <a:srgbClr val="000000">
                      <a:alpha val="43137"/>
                    </a:srgbClr>
                  </a:outerShdw>
                </a:effectLst>
              </a:rPr>
              <a:t>However the organization received so many foul-mouthed calls from irate swearers they disbanded within a month’s time!</a:t>
            </a:r>
          </a:p>
        </p:txBody>
      </p:sp>
    </p:spTree>
    <p:extLst>
      <p:ext uri="{BB962C8B-B14F-4D97-AF65-F5344CB8AC3E}">
        <p14:creationId xmlns:p14="http://schemas.microsoft.com/office/powerpoint/2010/main" val="8371843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FDD50-3496-0FD4-05DC-B7E88A237ED9}"/>
              </a:ext>
            </a:extLst>
          </p:cNvPr>
          <p:cNvSpPr>
            <a:spLocks noGrp="1"/>
          </p:cNvSpPr>
          <p:nvPr>
            <p:ph type="title"/>
          </p:nvPr>
        </p:nvSpPr>
        <p:spPr>
          <a:xfrm>
            <a:off x="838200" y="365125"/>
            <a:ext cx="10515600" cy="1281113"/>
          </a:xfrm>
        </p:spPr>
        <p:txBody>
          <a:bodyPr/>
          <a:lstStyle/>
          <a:p>
            <a:r>
              <a:rPr lang="en-US" dirty="0"/>
              <a:t>Profane Speaking…</a:t>
            </a:r>
          </a:p>
        </p:txBody>
      </p:sp>
      <p:sp>
        <p:nvSpPr>
          <p:cNvPr id="3" name="Content Placeholder 2">
            <a:extLst>
              <a:ext uri="{FF2B5EF4-FFF2-40B4-BE49-F238E27FC236}">
                <a16:creationId xmlns:a16="http://schemas.microsoft.com/office/drawing/2014/main" id="{9890C9D3-0427-317A-E398-6E8156EA2A21}"/>
              </a:ext>
            </a:extLst>
          </p:cNvPr>
          <p:cNvSpPr>
            <a:spLocks noGrp="1"/>
          </p:cNvSpPr>
          <p:nvPr>
            <p:ph idx="1"/>
          </p:nvPr>
        </p:nvSpPr>
        <p:spPr>
          <a:xfrm>
            <a:off x="838200" y="1894788"/>
            <a:ext cx="10389124" cy="4203557"/>
          </a:xfrm>
        </p:spPr>
        <p:txBody>
          <a:bodyPr>
            <a:noAutofit/>
          </a:bodyPr>
          <a:lstStyle/>
          <a:p>
            <a:pPr>
              <a:lnSpc>
                <a:spcPct val="100000"/>
              </a:lnSpc>
              <a:spcBef>
                <a:spcPts val="600"/>
              </a:spcBef>
              <a:spcAft>
                <a:spcPts val="1200"/>
              </a:spcAft>
            </a:pPr>
            <a:r>
              <a:rPr lang="en-US" b="1" dirty="0">
                <a:effectLst>
                  <a:outerShdw blurRad="38100" dist="38100" dir="2700000" algn="tl">
                    <a:srgbClr val="000000">
                      <a:alpha val="43137"/>
                    </a:srgbClr>
                  </a:outerShdw>
                </a:effectLst>
              </a:rPr>
              <a:t>“Cursing shows a lack of vocabulary skills. Only ignorant people curse.”</a:t>
            </a:r>
          </a:p>
          <a:p>
            <a:pPr>
              <a:lnSpc>
                <a:spcPct val="100000"/>
              </a:lnSpc>
              <a:spcBef>
                <a:spcPts val="600"/>
              </a:spcBef>
              <a:spcAft>
                <a:spcPts val="1200"/>
              </a:spcAft>
            </a:pPr>
            <a:r>
              <a:rPr lang="en-US" b="1" dirty="0">
                <a:effectLst>
                  <a:outerShdw blurRad="38100" dist="38100" dir="2700000" algn="tl">
                    <a:srgbClr val="000000">
                      <a:alpha val="43137"/>
                    </a:srgbClr>
                  </a:outerShdw>
                </a:effectLst>
              </a:rPr>
              <a:t>Profanity makes a person “word-lazy”!</a:t>
            </a:r>
          </a:p>
          <a:p>
            <a:pPr>
              <a:lnSpc>
                <a:spcPct val="100000"/>
              </a:lnSpc>
              <a:spcBef>
                <a:spcPts val="600"/>
              </a:spcBef>
              <a:spcAft>
                <a:spcPts val="1200"/>
              </a:spcAft>
            </a:pPr>
            <a:r>
              <a:rPr lang="en-US" b="1" dirty="0">
                <a:effectLst>
                  <a:outerShdw blurRad="38100" dist="38100" dir="2700000" algn="tl">
                    <a:srgbClr val="000000">
                      <a:alpha val="43137"/>
                    </a:srgbClr>
                  </a:outerShdw>
                </a:effectLst>
              </a:rPr>
              <a:t>In times past…Ralphie got his mouth washed out with soap for using a curse word that he heard his father use!</a:t>
            </a:r>
            <a:endParaRPr lang="en-US"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623521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FDD50-3496-0FD4-05DC-B7E88A237ED9}"/>
              </a:ext>
            </a:extLst>
          </p:cNvPr>
          <p:cNvSpPr>
            <a:spLocks noGrp="1"/>
          </p:cNvSpPr>
          <p:nvPr>
            <p:ph type="title"/>
          </p:nvPr>
        </p:nvSpPr>
        <p:spPr>
          <a:xfrm>
            <a:off x="838200" y="365125"/>
            <a:ext cx="10515600" cy="1281113"/>
          </a:xfrm>
        </p:spPr>
        <p:txBody>
          <a:bodyPr/>
          <a:lstStyle/>
          <a:p>
            <a:r>
              <a:rPr lang="en-US" dirty="0"/>
              <a:t>Using Profanity…</a:t>
            </a:r>
          </a:p>
        </p:txBody>
      </p:sp>
      <p:sp>
        <p:nvSpPr>
          <p:cNvPr id="3" name="Content Placeholder 2">
            <a:extLst>
              <a:ext uri="{FF2B5EF4-FFF2-40B4-BE49-F238E27FC236}">
                <a16:creationId xmlns:a16="http://schemas.microsoft.com/office/drawing/2014/main" id="{9890C9D3-0427-317A-E398-6E8156EA2A21}"/>
              </a:ext>
            </a:extLst>
          </p:cNvPr>
          <p:cNvSpPr>
            <a:spLocks noGrp="1"/>
          </p:cNvSpPr>
          <p:nvPr>
            <p:ph idx="1"/>
          </p:nvPr>
        </p:nvSpPr>
        <p:spPr>
          <a:xfrm>
            <a:off x="838200" y="1894789"/>
            <a:ext cx="10389124" cy="3211784"/>
          </a:xfrm>
        </p:spPr>
        <p:txBody>
          <a:bodyPr>
            <a:noAutofit/>
          </a:bodyPr>
          <a:lstStyle/>
          <a:p>
            <a:r>
              <a:rPr lang="en-US" b="1" dirty="0">
                <a:effectLst>
                  <a:outerShdw blurRad="38100" dist="38100" dir="2700000" algn="tl">
                    <a:srgbClr val="000000">
                      <a:alpha val="43137"/>
                    </a:srgbClr>
                  </a:outerShdw>
                </a:effectLst>
              </a:rPr>
              <a:t>Characteristic of a devolving culture</a:t>
            </a:r>
          </a:p>
          <a:p>
            <a:r>
              <a:rPr lang="en-US" b="1" dirty="0">
                <a:effectLst>
                  <a:outerShdw blurRad="38100" dist="38100" dir="2700000" algn="tl">
                    <a:srgbClr val="000000">
                      <a:alpha val="43137"/>
                    </a:srgbClr>
                  </a:outerShdw>
                </a:effectLst>
              </a:rPr>
              <a:t>Characteristic of a pagan culture</a:t>
            </a:r>
          </a:p>
          <a:p>
            <a:r>
              <a:rPr lang="en-US" b="1" dirty="0">
                <a:effectLst>
                  <a:outerShdw blurRad="38100" dist="38100" dir="2700000" algn="tl">
                    <a:srgbClr val="000000">
                      <a:alpha val="43137"/>
                    </a:srgbClr>
                  </a:outerShdw>
                </a:effectLst>
              </a:rPr>
              <a:t>Characteristic of a culture that disrespects others</a:t>
            </a:r>
          </a:p>
        </p:txBody>
      </p:sp>
    </p:spTree>
    <p:extLst>
      <p:ext uri="{BB962C8B-B14F-4D97-AF65-F5344CB8AC3E}">
        <p14:creationId xmlns:p14="http://schemas.microsoft.com/office/powerpoint/2010/main" val="39645037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ACEC1D-5ADD-27A8-8F74-91761879334A}"/>
              </a:ext>
            </a:extLst>
          </p:cNvPr>
          <p:cNvSpPr>
            <a:spLocks noGrp="1"/>
          </p:cNvSpPr>
          <p:nvPr>
            <p:ph idx="1"/>
          </p:nvPr>
        </p:nvSpPr>
        <p:spPr>
          <a:xfrm>
            <a:off x="1749953" y="2373485"/>
            <a:ext cx="8804635" cy="2543173"/>
          </a:xfrm>
        </p:spPr>
        <p:txBody>
          <a:bodyPr>
            <a:normAutofit/>
          </a:bodyPr>
          <a:lstStyle/>
          <a:p>
            <a:pPr marL="571500" indent="-571500" algn="l">
              <a:lnSpc>
                <a:spcPct val="100000"/>
              </a:lnSpc>
              <a:spcAft>
                <a:spcPts val="600"/>
              </a:spcAft>
              <a:buFont typeface="Arial" panose="020B0604020202020204" pitchFamily="34" charset="0"/>
              <a:buChar char="•"/>
            </a:pPr>
            <a:r>
              <a:rPr lang="en-US" dirty="0">
                <a:effectLst>
                  <a:outerShdw blurRad="38100" dist="38100" dir="2700000" algn="tl">
                    <a:srgbClr val="000000">
                      <a:alpha val="43137"/>
                    </a:srgbClr>
                  </a:outerShdw>
                </a:effectLst>
              </a:rPr>
              <a:t>Politicians have removed all decorum</a:t>
            </a:r>
          </a:p>
          <a:p>
            <a:pPr marL="571500" indent="-571500" algn="l">
              <a:lnSpc>
                <a:spcPct val="100000"/>
              </a:lnSpc>
              <a:spcAft>
                <a:spcPts val="600"/>
              </a:spcAft>
              <a:buFont typeface="Arial" panose="020B0604020202020204" pitchFamily="34" charset="0"/>
              <a:buChar char="•"/>
            </a:pPr>
            <a:r>
              <a:rPr lang="en-US" dirty="0">
                <a:effectLst>
                  <a:outerShdw blurRad="38100" dist="38100" dir="2700000" algn="tl">
                    <a:srgbClr val="000000">
                      <a:alpha val="43137"/>
                    </a:srgbClr>
                  </a:outerShdw>
                </a:effectLst>
              </a:rPr>
              <a:t>Entertainment venues once had harsh ratings for vulgarity</a:t>
            </a:r>
          </a:p>
        </p:txBody>
      </p:sp>
      <p:sp>
        <p:nvSpPr>
          <p:cNvPr id="5" name="Title 4">
            <a:extLst>
              <a:ext uri="{FF2B5EF4-FFF2-40B4-BE49-F238E27FC236}">
                <a16:creationId xmlns:a16="http://schemas.microsoft.com/office/drawing/2014/main" id="{3FE2F6C1-8FF3-9BA5-2BF0-A9C19798B67B}"/>
              </a:ext>
            </a:extLst>
          </p:cNvPr>
          <p:cNvSpPr>
            <a:spLocks noGrp="1"/>
          </p:cNvSpPr>
          <p:nvPr>
            <p:ph type="title"/>
          </p:nvPr>
        </p:nvSpPr>
        <p:spPr>
          <a:xfrm>
            <a:off x="838200" y="1601959"/>
            <a:ext cx="10515600" cy="771525"/>
          </a:xfrm>
        </p:spPr>
        <p:txBody>
          <a:bodyPr>
            <a:normAutofit/>
          </a:bodyPr>
          <a:lstStyle/>
          <a:p>
            <a:r>
              <a:rPr lang="en-US" dirty="0"/>
              <a:t>Devolving Language </a:t>
            </a:r>
          </a:p>
        </p:txBody>
      </p:sp>
    </p:spTree>
    <p:extLst>
      <p:ext uri="{BB962C8B-B14F-4D97-AF65-F5344CB8AC3E}">
        <p14:creationId xmlns:p14="http://schemas.microsoft.com/office/powerpoint/2010/main" val="40016887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F7018B-1C95-7784-42CA-1FEA9CA32782}"/>
              </a:ext>
            </a:extLst>
          </p:cNvPr>
          <p:cNvSpPr>
            <a:spLocks noGrp="1"/>
          </p:cNvSpPr>
          <p:nvPr>
            <p:ph idx="1"/>
          </p:nvPr>
        </p:nvSpPr>
        <p:spPr>
          <a:xfrm>
            <a:off x="914400" y="1575582"/>
            <a:ext cx="10346787" cy="4564966"/>
          </a:xfrm>
        </p:spPr>
        <p:txBody>
          <a:bodyPr>
            <a:normAutofit/>
          </a:bodyPr>
          <a:lstStyle/>
          <a:p>
            <a:pPr marL="571500" indent="-571500" algn="just">
              <a:lnSpc>
                <a:spcPct val="100000"/>
              </a:lnSpc>
              <a:spcAft>
                <a:spcPts val="600"/>
              </a:spcAft>
              <a:buFont typeface="Arial" panose="020B0604020202020204" pitchFamily="34" charset="0"/>
              <a:buChar char="•"/>
            </a:pPr>
            <a:r>
              <a:rPr lang="en-US" dirty="0">
                <a:effectLst>
                  <a:outerShdw blurRad="38100" dist="38100" dir="2700000" algn="tl">
                    <a:srgbClr val="000000">
                      <a:alpha val="43137"/>
                    </a:srgbClr>
                  </a:outerShdw>
                </a:effectLst>
              </a:rPr>
              <a:t>“Were they ashamed because of the abomination they had done? They were not ashamed at all, nor did they know even how to blush (be ashamed; embarrassed).”</a:t>
            </a:r>
          </a:p>
          <a:p>
            <a:pPr marL="571500" indent="-571500" algn="just">
              <a:lnSpc>
                <a:spcPct val="100000"/>
              </a:lnSpc>
              <a:spcAft>
                <a:spcPts val="600"/>
              </a:spcAft>
              <a:buFont typeface="Arial" panose="020B0604020202020204" pitchFamily="34" charset="0"/>
              <a:buChar char="•"/>
            </a:pPr>
            <a:r>
              <a:rPr lang="en-US" dirty="0">
                <a:effectLst>
                  <a:outerShdw blurRad="38100" dist="38100" dir="2700000" algn="tl">
                    <a:srgbClr val="000000">
                      <a:alpha val="43137"/>
                    </a:srgbClr>
                  </a:outerShdw>
                </a:effectLst>
              </a:rPr>
              <a:t>“Therefore, they will fall among those who fall; at the time that I punish them, they will collapse, says the Lord.”</a:t>
            </a:r>
          </a:p>
        </p:txBody>
      </p:sp>
      <p:sp>
        <p:nvSpPr>
          <p:cNvPr id="2" name="Title 1">
            <a:extLst>
              <a:ext uri="{FF2B5EF4-FFF2-40B4-BE49-F238E27FC236}">
                <a16:creationId xmlns:a16="http://schemas.microsoft.com/office/drawing/2014/main" id="{CEC77F6D-04E0-8796-0E50-EFA335D2346B}"/>
              </a:ext>
            </a:extLst>
          </p:cNvPr>
          <p:cNvSpPr>
            <a:spLocks noGrp="1"/>
          </p:cNvSpPr>
          <p:nvPr>
            <p:ph type="title" idx="4294967295"/>
          </p:nvPr>
        </p:nvSpPr>
        <p:spPr>
          <a:xfrm>
            <a:off x="838200" y="420638"/>
            <a:ext cx="10515600" cy="1281113"/>
          </a:xfrm>
        </p:spPr>
        <p:txBody>
          <a:bodyPr/>
          <a:lstStyle/>
          <a:p>
            <a:pPr algn="ctr"/>
            <a:r>
              <a:rPr lang="en-US" sz="4400" kern="100" dirty="0">
                <a:ea typeface="Aptos" panose="020B0004020202020204" pitchFamily="34" charset="0"/>
              </a:rPr>
              <a:t>Culture Following Judah’s Fall</a:t>
            </a:r>
            <a:endParaRPr lang="en-US" dirty="0"/>
          </a:p>
        </p:txBody>
      </p:sp>
    </p:spTree>
    <p:extLst>
      <p:ext uri="{BB962C8B-B14F-4D97-AF65-F5344CB8AC3E}">
        <p14:creationId xmlns:p14="http://schemas.microsoft.com/office/powerpoint/2010/main" val="35004350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188D6C-2A9C-EF3D-0813-D753DA76DD1B}"/>
              </a:ext>
            </a:extLst>
          </p:cNvPr>
          <p:cNvSpPr>
            <a:spLocks noGrp="1"/>
          </p:cNvSpPr>
          <p:nvPr>
            <p:ph idx="1"/>
          </p:nvPr>
        </p:nvSpPr>
        <p:spPr>
          <a:xfrm>
            <a:off x="1693682" y="1540413"/>
            <a:ext cx="9539370" cy="3805310"/>
          </a:xfrm>
        </p:spPr>
        <p:txBody>
          <a:bodyPr>
            <a:noAutofit/>
          </a:bodyPr>
          <a:lstStyle/>
          <a:p>
            <a:pPr marL="571500" indent="-571500" algn="l">
              <a:lnSpc>
                <a:spcPct val="100000"/>
              </a:lnSpc>
              <a:spcAft>
                <a:spcPts val="600"/>
              </a:spcAft>
              <a:buFont typeface="Arial" panose="020B0604020202020204" pitchFamily="34" charset="0"/>
              <a:buChar char="•"/>
            </a:pPr>
            <a:r>
              <a:rPr lang="en-US" dirty="0">
                <a:effectLst>
                  <a:outerShdw blurRad="38100" dist="38100" dir="2700000" algn="tl">
                    <a:srgbClr val="000000">
                      <a:alpha val="43137"/>
                    </a:srgbClr>
                  </a:outerShdw>
                </a:effectLst>
              </a:rPr>
              <a:t>Literally that which is “before the Temple.”</a:t>
            </a:r>
          </a:p>
          <a:p>
            <a:pPr marL="571500" indent="-571500" algn="l">
              <a:lnSpc>
                <a:spcPct val="100000"/>
              </a:lnSpc>
              <a:spcAft>
                <a:spcPts val="600"/>
              </a:spcAft>
              <a:buFont typeface="Arial" panose="020B0604020202020204" pitchFamily="34" charset="0"/>
              <a:buChar char="•"/>
            </a:pPr>
            <a:r>
              <a:rPr lang="en-US" dirty="0">
                <a:effectLst>
                  <a:outerShdw blurRad="38100" dist="38100" dir="2700000" algn="tl">
                    <a:srgbClr val="000000">
                      <a:alpha val="43137"/>
                    </a:srgbClr>
                  </a:outerShdw>
                </a:effectLst>
              </a:rPr>
              <a:t>Something that has no acceptance inside the Temple.</a:t>
            </a:r>
          </a:p>
          <a:p>
            <a:pPr marL="571500" indent="-571500" algn="l">
              <a:lnSpc>
                <a:spcPct val="100000"/>
              </a:lnSpc>
              <a:spcAft>
                <a:spcPts val="600"/>
              </a:spcAft>
              <a:buFont typeface="Arial" panose="020B0604020202020204" pitchFamily="34" charset="0"/>
              <a:buChar char="•"/>
            </a:pPr>
            <a:r>
              <a:rPr lang="en-US" dirty="0">
                <a:effectLst>
                  <a:outerShdw blurRad="38100" dist="38100" dir="2700000" algn="tl">
                    <a:srgbClr val="000000">
                      <a:alpha val="43137"/>
                    </a:srgbClr>
                  </a:outerShdw>
                </a:effectLst>
              </a:rPr>
              <a:t>To “profane” is to treat the holy with an unholy attitude.</a:t>
            </a:r>
            <a:endParaRPr lang="en-US" sz="3200" dirty="0">
              <a:effectLst>
                <a:outerShdw blurRad="38100" dist="38100" dir="2700000" algn="tl">
                  <a:srgbClr val="000000">
                    <a:alpha val="43137"/>
                  </a:srgbClr>
                </a:outerShdw>
              </a:effectLst>
              <a:latin typeface="Baloo Bhai" panose="03080902040302020200" pitchFamily="66" charset="0"/>
              <a:cs typeface="Baloo Bhai" panose="03080902040302020200" pitchFamily="66" charset="0"/>
            </a:endParaRPr>
          </a:p>
        </p:txBody>
      </p:sp>
      <p:sp>
        <p:nvSpPr>
          <p:cNvPr id="2" name="Title 1">
            <a:extLst>
              <a:ext uri="{FF2B5EF4-FFF2-40B4-BE49-F238E27FC236}">
                <a16:creationId xmlns:a16="http://schemas.microsoft.com/office/drawing/2014/main" id="{7D62C01B-4D41-E012-7530-29B3446B65DF}"/>
              </a:ext>
            </a:extLst>
          </p:cNvPr>
          <p:cNvSpPr>
            <a:spLocks noGrp="1"/>
          </p:cNvSpPr>
          <p:nvPr>
            <p:ph type="title"/>
          </p:nvPr>
        </p:nvSpPr>
        <p:spPr>
          <a:xfrm>
            <a:off x="1749952" y="743035"/>
            <a:ext cx="8804635" cy="867569"/>
          </a:xfrm>
        </p:spPr>
        <p:txBody>
          <a:bodyPr/>
          <a:lstStyle/>
          <a:p>
            <a:r>
              <a:rPr lang="en-US" dirty="0"/>
              <a:t>What is Profane?</a:t>
            </a:r>
          </a:p>
        </p:txBody>
      </p:sp>
    </p:spTree>
    <p:extLst>
      <p:ext uri="{BB962C8B-B14F-4D97-AF65-F5344CB8AC3E}">
        <p14:creationId xmlns:p14="http://schemas.microsoft.com/office/powerpoint/2010/main" val="41416811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697248-58F4-3AF4-B1A6-9BE3565D043A}"/>
              </a:ext>
            </a:extLst>
          </p:cNvPr>
          <p:cNvSpPr>
            <a:spLocks noGrp="1"/>
          </p:cNvSpPr>
          <p:nvPr>
            <p:ph idx="1"/>
          </p:nvPr>
        </p:nvSpPr>
        <p:spPr>
          <a:xfrm>
            <a:off x="611944" y="1871003"/>
            <a:ext cx="11022037" cy="3566160"/>
          </a:xfrm>
        </p:spPr>
        <p:txBody>
          <a:bodyPr>
            <a:normAutofit lnSpcReduction="10000"/>
          </a:bodyPr>
          <a:lstStyle/>
          <a:p>
            <a:r>
              <a:rPr lang="en-US" dirty="0">
                <a:effectLst>
                  <a:outerShdw blurRad="38100" dist="38100" dir="2700000" algn="tl">
                    <a:srgbClr val="000000">
                      <a:alpha val="43137"/>
                    </a:srgbClr>
                  </a:outerShdw>
                </a:effectLst>
              </a:rPr>
              <a:t>“Her priests have done violence to My Law and have profaned My holy things; they have made no distinction between the holy and the common, and they have not taught the difference between the unclean and the clean; and they have closed their eyes … and I am defiled among them”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(Ezekiel 22:26).</a:t>
            </a: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95343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1235</TotalTime>
  <Words>714</Words>
  <Application>Microsoft Office PowerPoint</Application>
  <PresentationFormat>Widescreen</PresentationFormat>
  <Paragraphs>73</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Baloo Bhai</vt:lpstr>
      <vt:lpstr>Aptos Display</vt:lpstr>
      <vt:lpstr>Calibri</vt:lpstr>
      <vt:lpstr>Aptos</vt:lpstr>
      <vt:lpstr>Arial</vt:lpstr>
      <vt:lpstr>Office Theme</vt:lpstr>
      <vt:lpstr>Lesson 7: Taming the Profane Tongue</vt:lpstr>
      <vt:lpstr>PowerPoint Presentation</vt:lpstr>
      <vt:lpstr>PowerPoint Presentation</vt:lpstr>
      <vt:lpstr>Profane Speaking…</vt:lpstr>
      <vt:lpstr>Using Profanity…</vt:lpstr>
      <vt:lpstr>Devolving Language </vt:lpstr>
      <vt:lpstr>Culture Following Judah’s Fall</vt:lpstr>
      <vt:lpstr>What is Profane?</vt:lpstr>
      <vt:lpstr>PowerPoint Presentation</vt:lpstr>
      <vt:lpstr>Profane Words …</vt:lpstr>
      <vt:lpstr>PowerPoint Presentation</vt:lpstr>
      <vt:lpstr>Jesus on Profanity</vt:lpstr>
      <vt:lpstr>What is “Profanity”?</vt:lpstr>
      <vt:lpstr>PowerPoint Presentation</vt:lpstr>
      <vt:lpstr>Why do people use profanity?</vt:lpstr>
      <vt:lpstr>Major Categories of Profanity</vt:lpstr>
      <vt:lpstr>PowerPoint Presentation</vt:lpstr>
      <vt:lpstr>Taming the Profane Tongue</vt:lpstr>
      <vt:lpstr>The Nobility of Language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Kachelman Jr.</dc:creator>
  <cp:lastModifiedBy>John Kachelman Jr.</cp:lastModifiedBy>
  <cp:revision>14</cp:revision>
  <dcterms:created xsi:type="dcterms:W3CDTF">2025-05-30T21:28:37Z</dcterms:created>
  <dcterms:modified xsi:type="dcterms:W3CDTF">2025-07-20T11:36:26Z</dcterms:modified>
</cp:coreProperties>
</file>