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9" r:id="rId6"/>
    <p:sldId id="290" r:id="rId7"/>
    <p:sldId id="272" r:id="rId8"/>
    <p:sldId id="277" r:id="rId9"/>
    <p:sldId id="292" r:id="rId10"/>
    <p:sldId id="260" r:id="rId11"/>
    <p:sldId id="279" r:id="rId12"/>
    <p:sldId id="293" r:id="rId13"/>
    <p:sldId id="294" r:id="rId14"/>
  </p:sldIdLst>
  <p:sldSz cx="12192000" cy="6858000"/>
  <p:notesSz cx="6858000" cy="9144000"/>
  <p:embeddedFontLst>
    <p:embeddedFont>
      <p:font typeface="Baloo Bhai" panose="020B0604020202020204" charset="0"/>
      <p:regular r:id="rId15"/>
    </p:embeddedFont>
    <p:embeddedFont>
      <p:font typeface="WP TypographicSymbols" panose="000004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2B5-FFCF-8199-4A7D-DEE1E3567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41" y="5759776"/>
            <a:ext cx="10498317" cy="908165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Baloo Bhai" panose="03080902040302020200" pitchFamily="66" charset="0"/>
                <a:cs typeface="Baloo Bhai" panose="030809020403020202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142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02A-C8E3-134E-4785-25F5AD3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1E301-47A3-986D-A5B5-7DE297998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F978-3AC7-8E32-121D-5D308EF8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10F4-D74C-683F-304A-71523991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0258-D30A-93D9-2A65-BAE26F3C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1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C1D-CFAF-4C54-B9F9-F8004CB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EA05-5754-1DE3-ED2B-A6C77CC4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3BB4-0B37-8075-FBAB-0BF8D151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5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92AD-1AE8-9417-DAF4-0BD6B312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0975-2022-99AA-CB0D-8F3372A3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7866-A303-32F5-58B0-A440C43B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227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DE2-3D27-F60C-A2AA-4EFBBEB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E43E4-FA5C-F204-97F2-8F086F1F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4804-3ACA-4795-6F01-80F8F11E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557C3-93E8-3B4F-AF84-EAC64AF90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6360D-0FC5-5202-64C8-2392BA65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59E25-0D35-56D8-7873-914CC1B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5B752-1974-2482-78CA-E09E8C2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C56AF-6941-CB79-0152-0CF0105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5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AFB-8936-DF45-39A9-A3B244F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B1D8-1EFB-80C1-0EEF-1FE674DC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58F8-A980-D29E-B3C3-F0CA2179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74CBD-947F-4D69-86E9-E5AA8C3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650AB-8886-2868-46DF-4BDF44D2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52770-1174-1AF8-1F29-1E4BAD1C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8233-DA3E-A89C-BDCB-62F1A668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2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542A-B12D-7AF8-039A-5EBB5076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1ADE-73B7-CDAE-4F65-CED55792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2B3CD-9E6E-B150-5B78-DF9B412F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B847-73E4-D4C3-4D60-0C674EC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C7024-1734-456D-4414-3949550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EEA4-E89F-B53B-5D6C-7E228B97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365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CC95-F53B-32DB-B52C-6657D0A0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03942-C153-3626-40BD-4AAEA9A1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AA3D-7839-E6DD-6F7D-A58E900E7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44F1-853A-26E8-660D-6B987363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A7DC-7BFE-ADAB-84A2-50A0BBD8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A7F38-EA47-F1C9-0B43-C56D38C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389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C637-E4B4-DA79-A515-7720C04A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21C9-783B-6F93-9A60-CFC23E7C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86AEA-3F35-DAC8-37F6-19AFAC5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4008-90E2-427E-5285-5758B54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1472B-AACB-36F1-5FDC-0BC059F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33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A7B7F-3DBC-F28E-673C-69AEC85A7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0539F-DABC-0572-5C15-E3A53519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CE40-86E2-703C-6DAC-23475132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4392-32FD-B7B0-CA97-671FC28D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6348-F860-F132-F573-772F5A56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 anchor="ctr" anchorCtr="0"/>
          <a:lstStyle>
            <a:lvl1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374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9C018-8135-538B-3CBB-11C79260B80E}"/>
              </a:ext>
            </a:extLst>
          </p:cNvPr>
          <p:cNvSpPr/>
          <p:nvPr userDrawn="1"/>
        </p:nvSpPr>
        <p:spPr>
          <a:xfrm>
            <a:off x="-1" y="1753386"/>
            <a:ext cx="11434713" cy="461913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788"/>
            <a:ext cx="10389124" cy="4289195"/>
          </a:xfrm>
          <a:effectLst/>
        </p:spPr>
        <p:txBody>
          <a:bodyPr anchor="ctr" anchorCtr="0"/>
          <a:lstStyle>
            <a:lvl1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55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B82F-5AD3-6B29-75F2-864E74BF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909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222542-DB04-12F0-8C1D-4271EE59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90E8C-AFEF-1435-76C5-7A0A06DB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545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3342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130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3219450"/>
            <a:ext cx="8804635" cy="19240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6F889-374F-6117-5C88-8001370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771525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56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000250"/>
            <a:ext cx="8804635" cy="31432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9977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256DF-7645-B3F0-4C22-64333526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1E33-A2B3-7BF0-732F-65EA26B6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2A50-C2B4-7D0C-2C91-E5B73EF0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681BD1-1089-4E49-91C5-9DBAC5F82533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A37A-4F36-6DB3-8C5F-05DE8BD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6C1F-6151-A9FB-3FDA-DB17C9D5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C424B3-3821-457A-8ACC-3D8F8A39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1" r:id="rId6"/>
    <p:sldLayoutId id="2147483663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Baloo Bhai" panose="03080902040302020200" pitchFamily="66" charset="0"/>
          <a:ea typeface="+mj-ea"/>
          <a:cs typeface="Baloo Bhai" panose="030809020403020202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C64-DA47-4F9F-1E58-F5FD8D9E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01" y="5457320"/>
            <a:ext cx="10498317" cy="908165"/>
          </a:xfrm>
        </p:spPr>
        <p:txBody>
          <a:bodyPr>
            <a:normAutofit/>
          </a:bodyPr>
          <a:lstStyle/>
          <a:p>
            <a:r>
              <a:rPr lang="en-US" dirty="0"/>
              <a:t>Lesson 6: Speaking Forgiveness</a:t>
            </a:r>
          </a:p>
        </p:txBody>
      </p:sp>
    </p:spTree>
    <p:extLst>
      <p:ext uri="{BB962C8B-B14F-4D97-AF65-F5344CB8AC3E}">
        <p14:creationId xmlns:p14="http://schemas.microsoft.com/office/powerpoint/2010/main" val="1378140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F7D-0CC9-DF59-D00C-C7F6A4C6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1174652"/>
            <a:ext cx="10578904" cy="3727939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clear. Forgiveness is NOT an optional extra—it is essential! (Matthew 5:23-25)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want generous forgiveness from God, you must be generous in forgiving others!</a:t>
            </a:r>
          </a:p>
        </p:txBody>
      </p:sp>
    </p:spTree>
    <p:extLst>
      <p:ext uri="{BB962C8B-B14F-4D97-AF65-F5344CB8AC3E}">
        <p14:creationId xmlns:p14="http://schemas.microsoft.com/office/powerpoint/2010/main" val="83718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DDF2-1819-20D6-90E9-3C2F09FD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Purging the Rock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9A82-673C-7948-791C-B1E9B7A5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5496"/>
            <a:ext cx="10515599" cy="465640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Delaware Indian chief was told of Christ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TypographicSymbols" panose="00000400000000000000" pitchFamily="2" charset="0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“Golden Rule.”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the Great Spirit that made man would give him a new heart, he could do as you say, but not (otherwise).”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is inevitable but (2 Corinthians 4:16; Ephesians 4:32; Colossians 3:8-10)</a:t>
            </a:r>
          </a:p>
        </p:txBody>
      </p:sp>
    </p:spTree>
    <p:extLst>
      <p:ext uri="{BB962C8B-B14F-4D97-AF65-F5344CB8AC3E}">
        <p14:creationId xmlns:p14="http://schemas.microsoft.com/office/powerpoint/2010/main" val="337087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B39D-D58F-092B-AF56-1FE1D4C5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F548-C599-E188-BAE7-9B4F7F8B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Forgiveness…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1A25-0340-6717-3A13-255BA62D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 to move forward with the emergency brake on—lots of commotion but no motion.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we release the brakes we will get nowhere.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brakes may be our pride or fear or anger or just poor habits of resolving conflict.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37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7DCC1-BF2A-27B4-5C2A-F080A073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effectLst/>
              </a:rPr>
              <a:t>“There is one who speaks rashly like the thrusts of a sword, BUT </a:t>
            </a:r>
            <a:br>
              <a:rPr lang="en-US" i="1" dirty="0">
                <a:effectLst/>
              </a:rPr>
            </a:br>
            <a:r>
              <a:rPr lang="en-US" b="1" i="1" dirty="0">
                <a:effectLst/>
              </a:rPr>
              <a:t>the tongue of the wise brings healing</a:t>
            </a:r>
            <a:r>
              <a:rPr lang="en-US" i="1" dirty="0">
                <a:effectLst/>
              </a:rPr>
              <a:t>!” </a:t>
            </a:r>
            <a:br>
              <a:rPr lang="en-US" i="1" dirty="0">
                <a:effectLst/>
              </a:rPr>
            </a:br>
            <a:r>
              <a:rPr lang="en-US" dirty="0">
                <a:effectLst/>
              </a:rPr>
              <a:t>(Proverbs 12:18)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A9CC-9222-D3E2-01FB-40887A77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1253331"/>
            <a:ext cx="10318651" cy="4351338"/>
          </a:xfrm>
        </p:spPr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kind to one another, compassionate, forgiving each other, just as God in Christ also has forgiven you.”</a:t>
            </a:r>
          </a:p>
          <a:p>
            <a:pPr algn="r"/>
            <a:r>
              <a:rPr lang="en-US" sz="2800" dirty="0">
                <a:effectLst/>
                <a:latin typeface="Baloo Bhai" panose="03080902040302020200" pitchFamily="66" charset="0"/>
                <a:cs typeface="Baloo Bhai" panose="03080902040302020200" pitchFamily="66" charset="0"/>
              </a:rPr>
              <a:t>Ephesians 4:32</a:t>
            </a:r>
          </a:p>
        </p:txBody>
      </p:sp>
    </p:spTree>
    <p:extLst>
      <p:ext uri="{BB962C8B-B14F-4D97-AF65-F5344CB8AC3E}">
        <p14:creationId xmlns:p14="http://schemas.microsoft.com/office/powerpoint/2010/main" val="426703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5D5-1194-6C9E-70D6-45AD6615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“Trophy Hurts”!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6953-1F78-5469-4E57-F1830CC7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747079"/>
            <a:ext cx="10819360" cy="4506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us carry around what amounts to a sack full of rocks. Each rock represents a bitter resentment, an unforgiven grudge, an unresolved conflict with people. We save these, polished and ready, for just the right moment.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many will not let go of their “trophy hurts”!</a:t>
            </a:r>
          </a:p>
        </p:txBody>
      </p:sp>
    </p:spTree>
    <p:extLst>
      <p:ext uri="{BB962C8B-B14F-4D97-AF65-F5344CB8AC3E}">
        <p14:creationId xmlns:p14="http://schemas.microsoft.com/office/powerpoint/2010/main" val="38151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4FF4-362B-53D5-A1C8-41E2A655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170-F2F9-3282-5ED1-2591AE97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735"/>
            <a:ext cx="10515600" cy="5219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11:28,29, “I will give you rest…you will find rest for your souls.”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forgiveness we are exhausted.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surrendering to the Lord— “sleep will be sweet” (Proverbs 3:24)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will not “let go” of resentments “plans wickedness on his bed” (Psalm 36:4)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933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dirty="0"/>
              <a:t>Inevitable Conflict…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4" y="1765496"/>
            <a:ext cx="11037410" cy="46493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greatest disappointments in the 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TypographicSymbols" panose="00000400000000000000" pitchFamily="2" charset="0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Church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conflict is good (1 Corinthians 11:19)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conflicts breed bitterness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resolve causes bitterness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“Why not rather suffer the wrong?”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Corinthians 6:1-8)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35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26549-DAAB-5549-3304-FB454872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63" y="-105508"/>
            <a:ext cx="10156874" cy="5493433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forgiveness principle (Matthew 18)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two-way “forgiveness principle”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Peter’s Question (Matthew 18:21-22)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parable (Matthew 18:23-35)</a:t>
            </a:r>
          </a:p>
        </p:txBody>
      </p:sp>
    </p:spTree>
    <p:extLst>
      <p:ext uri="{BB962C8B-B14F-4D97-AF65-F5344CB8AC3E}">
        <p14:creationId xmlns:p14="http://schemas.microsoft.com/office/powerpoint/2010/main" val="12605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365125"/>
            <a:ext cx="10910668" cy="128111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Conditional Forgiveness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078"/>
            <a:ext cx="9733671" cy="31695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fully forgives (Hebrews 8:12)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expects us to extend the same mercy (Matthew 5:7; 6:14-15; James 2:13)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503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6439-D282-2F6D-F6BA-CBEAC8C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Give Up Rock Collecting…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39B-8C84-30F9-F8CD-AD468880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74" y="1540412"/>
            <a:ext cx="10304584" cy="2708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a grateful heart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the fear of God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P TypographicSymbols" panose="00000400000000000000" pitchFamily="2" charset="0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wrath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5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0264-0AFF-CFDC-2F9F-B5E13777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Your Trophy Hurts…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317F-31CD-621F-3175-FB8A18A9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51" y="1646238"/>
            <a:ext cx="10657449" cy="47193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to be peaceable, not quarrelsome (Proverbs 17:19; 20:3; 26:21)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to accept your responsibility in the conflict (1 Corinthians 6:7)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to accept each other “as is”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to be generous in forgiveness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(Ephesians 4:32)</a:t>
            </a:r>
          </a:p>
        </p:txBody>
      </p:sp>
    </p:spTree>
    <p:extLst>
      <p:ext uri="{BB962C8B-B14F-4D97-AF65-F5344CB8AC3E}">
        <p14:creationId xmlns:p14="http://schemas.microsoft.com/office/powerpoint/2010/main" val="1855645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493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WP TypographicSymbols</vt:lpstr>
      <vt:lpstr>Arial</vt:lpstr>
      <vt:lpstr>Aptos Display</vt:lpstr>
      <vt:lpstr>Calibri</vt:lpstr>
      <vt:lpstr>Wingdings</vt:lpstr>
      <vt:lpstr>Baloo Bhai</vt:lpstr>
      <vt:lpstr>Office Theme</vt:lpstr>
      <vt:lpstr>Lesson 6: Speaking Forgiveness</vt:lpstr>
      <vt:lpstr>PowerPoint Presentation</vt:lpstr>
      <vt:lpstr>Introducing “Trophy Hurts”!</vt:lpstr>
      <vt:lpstr>Exhaustion…</vt:lpstr>
      <vt:lpstr>Inevitable Conflict…</vt:lpstr>
      <vt:lpstr>PowerPoint Presentation</vt:lpstr>
      <vt:lpstr>God’s Conditional Forgiveness…</vt:lpstr>
      <vt:lpstr>Give Up Rock Collecting…</vt:lpstr>
      <vt:lpstr>Release Your Trophy Hurts…</vt:lpstr>
      <vt:lpstr>PowerPoint Presentation</vt:lpstr>
      <vt:lpstr>Purging the Rock Collection</vt:lpstr>
      <vt:lpstr>Speaking Forgiveness…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Kachelman Jr.</dc:creator>
  <cp:lastModifiedBy>John Kachelman Jr.</cp:lastModifiedBy>
  <cp:revision>35</cp:revision>
  <dcterms:created xsi:type="dcterms:W3CDTF">2025-05-30T21:28:37Z</dcterms:created>
  <dcterms:modified xsi:type="dcterms:W3CDTF">2025-07-09T14:38:53Z</dcterms:modified>
</cp:coreProperties>
</file>