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75" r:id="rId4"/>
    <p:sldId id="291" r:id="rId5"/>
    <p:sldId id="306" r:id="rId6"/>
    <p:sldId id="276" r:id="rId7"/>
    <p:sldId id="290" r:id="rId8"/>
    <p:sldId id="272" r:id="rId9"/>
    <p:sldId id="260" r:id="rId10"/>
    <p:sldId id="307" r:id="rId11"/>
    <p:sldId id="277" r:id="rId12"/>
    <p:sldId id="278" r:id="rId13"/>
    <p:sldId id="279" r:id="rId14"/>
    <p:sldId id="292" r:id="rId15"/>
    <p:sldId id="310" r:id="rId16"/>
    <p:sldId id="311" r:id="rId17"/>
    <p:sldId id="312" r:id="rId18"/>
    <p:sldId id="313" r:id="rId19"/>
    <p:sldId id="261" r:id="rId20"/>
  </p:sldIdLst>
  <p:sldSz cx="12192000" cy="6858000"/>
  <p:notesSz cx="6858000" cy="9144000"/>
  <p:embeddedFontLst>
    <p:embeddedFont>
      <p:font typeface="Baloo Bhai"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8" d="100"/>
          <a:sy n="68" d="100"/>
        </p:scale>
        <p:origin x="366"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72B5-FFCF-8199-4A7D-DEE1E356784C}"/>
              </a:ext>
            </a:extLst>
          </p:cNvPr>
          <p:cNvSpPr>
            <a:spLocks noGrp="1"/>
          </p:cNvSpPr>
          <p:nvPr>
            <p:ph type="ctrTitle"/>
          </p:nvPr>
        </p:nvSpPr>
        <p:spPr>
          <a:xfrm>
            <a:off x="846841" y="5759776"/>
            <a:ext cx="10498317" cy="908165"/>
          </a:xfrm>
          <a:effectLst>
            <a:outerShdw blurRad="50800" dist="38100" dir="2700000" algn="tl" rotWithShape="0">
              <a:prstClr val="black">
                <a:alpha val="90000"/>
              </a:prstClr>
            </a:outerShdw>
          </a:effectLst>
        </p:spPr>
        <p:txBody>
          <a:bodyPr anchor="b">
            <a:normAutofit/>
          </a:bodyPr>
          <a:lstStyle>
            <a:lvl1pPr algn="ctr">
              <a:defRPr sz="4800">
                <a:solidFill>
                  <a:schemeClr val="bg1"/>
                </a:solidFill>
                <a:latin typeface="Baloo Bhai" panose="03080902040302020200" pitchFamily="66" charset="0"/>
                <a:cs typeface="Baloo Bhai" panose="03080902040302020200" pitchFamily="66" charset="0"/>
              </a:defRPr>
            </a:lvl1pPr>
          </a:lstStyle>
          <a:p>
            <a:r>
              <a:rPr lang="en-US" dirty="0"/>
              <a:t>Click to edit Master title style</a:t>
            </a:r>
          </a:p>
        </p:txBody>
      </p:sp>
    </p:spTree>
    <p:extLst>
      <p:ext uri="{BB962C8B-B14F-4D97-AF65-F5344CB8AC3E}">
        <p14:creationId xmlns:p14="http://schemas.microsoft.com/office/powerpoint/2010/main" val="351214208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E02A-C8E3-134E-4785-25F5AD30D288}"/>
              </a:ext>
            </a:extLst>
          </p:cNvPr>
          <p:cNvSpPr>
            <a:spLocks noGrp="1"/>
          </p:cNvSpPr>
          <p:nvPr>
            <p:ph type="title"/>
          </p:nvPr>
        </p:nvSpPr>
        <p:spPr>
          <a:xfrm>
            <a:off x="831850" y="1709738"/>
            <a:ext cx="10515600" cy="2852737"/>
          </a:xfrm>
          <a:effectLst/>
        </p:spPr>
        <p:txBody>
          <a:bodyPr anchor="b"/>
          <a:lstStyle>
            <a:lvl1pPr>
              <a:defRPr sz="6000">
                <a:effectLst>
                  <a:outerShdw blurRad="50800" dist="50800" dir="2700000" algn="tl" rotWithShape="0">
                    <a:prstClr val="black">
                      <a:alpha val="90000"/>
                    </a:prst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4961E301-47A3-986D-A5B5-7DE297998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0F978-3AC7-8E32-121D-5D308EF83EDF}"/>
              </a:ext>
            </a:extLst>
          </p:cNvPr>
          <p:cNvSpPr>
            <a:spLocks noGrp="1"/>
          </p:cNvSpPr>
          <p:nvPr>
            <p:ph type="dt" sz="half" idx="10"/>
          </p:nvPr>
        </p:nvSpPr>
        <p:spPr/>
        <p:txBody>
          <a:bodyPr/>
          <a:lstStyle/>
          <a:p>
            <a:fld id="{3E681BD1-1089-4E49-91C5-9DBAC5F82533}" type="datetimeFigureOut">
              <a:rPr lang="en-US" smtClean="0"/>
              <a:t>7/3/2025</a:t>
            </a:fld>
            <a:endParaRPr lang="en-US"/>
          </a:p>
        </p:txBody>
      </p:sp>
      <p:sp>
        <p:nvSpPr>
          <p:cNvPr id="5" name="Footer Placeholder 4">
            <a:extLst>
              <a:ext uri="{FF2B5EF4-FFF2-40B4-BE49-F238E27FC236}">
                <a16:creationId xmlns:a16="http://schemas.microsoft.com/office/drawing/2014/main" id="{FD7210F4-D74C-683F-304A-71523991E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B0258-D30A-93D9-2A65-BAE26F3C365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70589191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C1D-CFAF-4C54-B9F9-F8004CB32DC6}"/>
              </a:ext>
            </a:extLst>
          </p:cNvPr>
          <p:cNvSpPr>
            <a:spLocks noGrp="1"/>
          </p:cNvSpPr>
          <p:nvPr>
            <p:ph type="title"/>
          </p:nvPr>
        </p:nvSpPr>
        <p:spPr>
          <a:xfrm>
            <a:off x="838200" y="365126"/>
            <a:ext cx="10515600" cy="1016000"/>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2BFEA05-5754-1DE3-ED2B-A6C77CC428F6}"/>
              </a:ext>
            </a:extLst>
          </p:cNvPr>
          <p:cNvSpPr>
            <a:spLocks noGrp="1"/>
          </p:cNvSpPr>
          <p:nvPr>
            <p:ph sz="half" idx="1"/>
          </p:nvPr>
        </p:nvSpPr>
        <p:spPr>
          <a:xfrm>
            <a:off x="552450"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9C23BB4-0B37-8075-FBAB-0BF8D151CAE7}"/>
              </a:ext>
            </a:extLst>
          </p:cNvPr>
          <p:cNvSpPr>
            <a:spLocks noGrp="1"/>
          </p:cNvSpPr>
          <p:nvPr>
            <p:ph sz="half" idx="2"/>
          </p:nvPr>
        </p:nvSpPr>
        <p:spPr>
          <a:xfrm>
            <a:off x="6391275"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D092AD-1AE8-9417-DAF4-0BD6B312B751}"/>
              </a:ext>
            </a:extLst>
          </p:cNvPr>
          <p:cNvSpPr>
            <a:spLocks noGrp="1"/>
          </p:cNvSpPr>
          <p:nvPr>
            <p:ph type="dt" sz="half" idx="10"/>
          </p:nvPr>
        </p:nvSpPr>
        <p:spPr/>
        <p:txBody>
          <a:bodyPr/>
          <a:lstStyle/>
          <a:p>
            <a:fld id="{3E681BD1-1089-4E49-91C5-9DBAC5F82533}" type="datetimeFigureOut">
              <a:rPr lang="en-US" smtClean="0"/>
              <a:t>7/3/2025</a:t>
            </a:fld>
            <a:endParaRPr lang="en-US"/>
          </a:p>
        </p:txBody>
      </p:sp>
      <p:sp>
        <p:nvSpPr>
          <p:cNvPr id="6" name="Footer Placeholder 5">
            <a:extLst>
              <a:ext uri="{FF2B5EF4-FFF2-40B4-BE49-F238E27FC236}">
                <a16:creationId xmlns:a16="http://schemas.microsoft.com/office/drawing/2014/main" id="{0D4D0975-2022-99AA-CB0D-8F3372A38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D7866-A303-32F5-58B0-A440C43B9169}"/>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53436227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DE2-3D27-F60C-A2AA-4EFBBEBCB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FE43E4-FA5C-F204-97F2-8F086F1FF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E4804-3ACA-4795-6F01-80F8F11EC1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2557C3-93E8-3B4F-AF84-EAC64AF90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6360D-0FC5-5202-64C8-2392BA652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59E25-0D35-56D8-7873-914CC1B8BF57}"/>
              </a:ext>
            </a:extLst>
          </p:cNvPr>
          <p:cNvSpPr>
            <a:spLocks noGrp="1"/>
          </p:cNvSpPr>
          <p:nvPr>
            <p:ph type="dt" sz="half" idx="10"/>
          </p:nvPr>
        </p:nvSpPr>
        <p:spPr/>
        <p:txBody>
          <a:bodyPr/>
          <a:lstStyle/>
          <a:p>
            <a:fld id="{3E681BD1-1089-4E49-91C5-9DBAC5F82533}" type="datetimeFigureOut">
              <a:rPr lang="en-US" smtClean="0"/>
              <a:t>7/3/2025</a:t>
            </a:fld>
            <a:endParaRPr lang="en-US"/>
          </a:p>
        </p:txBody>
      </p:sp>
      <p:sp>
        <p:nvSpPr>
          <p:cNvPr id="8" name="Footer Placeholder 7">
            <a:extLst>
              <a:ext uri="{FF2B5EF4-FFF2-40B4-BE49-F238E27FC236}">
                <a16:creationId xmlns:a16="http://schemas.microsoft.com/office/drawing/2014/main" id="{7375B752-1974-2482-78CA-E09E8C298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3C56AF-6941-CB79-0152-0CF0105F632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400046577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3AFB-8936-DF45-39A9-A3B244FD44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DFB1D8-1EFB-80C1-0EEF-1FE674DC21DA}"/>
              </a:ext>
            </a:extLst>
          </p:cNvPr>
          <p:cNvSpPr>
            <a:spLocks noGrp="1"/>
          </p:cNvSpPr>
          <p:nvPr>
            <p:ph type="dt" sz="half" idx="10"/>
          </p:nvPr>
        </p:nvSpPr>
        <p:spPr/>
        <p:txBody>
          <a:bodyPr/>
          <a:lstStyle/>
          <a:p>
            <a:fld id="{3E681BD1-1089-4E49-91C5-9DBAC5F82533}" type="datetimeFigureOut">
              <a:rPr lang="en-US" smtClean="0"/>
              <a:t>7/3/2025</a:t>
            </a:fld>
            <a:endParaRPr lang="en-US"/>
          </a:p>
        </p:txBody>
      </p:sp>
      <p:sp>
        <p:nvSpPr>
          <p:cNvPr id="4" name="Footer Placeholder 3">
            <a:extLst>
              <a:ext uri="{FF2B5EF4-FFF2-40B4-BE49-F238E27FC236}">
                <a16:creationId xmlns:a16="http://schemas.microsoft.com/office/drawing/2014/main" id="{80BB58F8-A980-D29E-B3C3-F0CA21794B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D74CBD-947F-4D69-86E9-E5AA8C34F0E2}"/>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79736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650AB-8886-2868-46DF-4BDF44D29ACC}"/>
              </a:ext>
            </a:extLst>
          </p:cNvPr>
          <p:cNvSpPr>
            <a:spLocks noGrp="1"/>
          </p:cNvSpPr>
          <p:nvPr>
            <p:ph type="dt" sz="half" idx="10"/>
          </p:nvPr>
        </p:nvSpPr>
        <p:spPr/>
        <p:txBody>
          <a:bodyPr/>
          <a:lstStyle/>
          <a:p>
            <a:fld id="{3E681BD1-1089-4E49-91C5-9DBAC5F82533}" type="datetimeFigureOut">
              <a:rPr lang="en-US" smtClean="0"/>
              <a:t>7/3/2025</a:t>
            </a:fld>
            <a:endParaRPr lang="en-US"/>
          </a:p>
        </p:txBody>
      </p:sp>
      <p:sp>
        <p:nvSpPr>
          <p:cNvPr id="3" name="Footer Placeholder 2">
            <a:extLst>
              <a:ext uri="{FF2B5EF4-FFF2-40B4-BE49-F238E27FC236}">
                <a16:creationId xmlns:a16="http://schemas.microsoft.com/office/drawing/2014/main" id="{27452770-1174-1AF8-1F29-1E4BAD1C3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098233-DA3E-A89C-BDCB-62F1A6685D7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17412225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542A-B12D-7AF8-039A-5EBB5076B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461ADE-73B7-CDAE-4F65-CED557924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22B3CD-9E6E-B150-5B78-DF9B412F1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0B847-73E4-D4C3-4D60-0C674EC7ABE4}"/>
              </a:ext>
            </a:extLst>
          </p:cNvPr>
          <p:cNvSpPr>
            <a:spLocks noGrp="1"/>
          </p:cNvSpPr>
          <p:nvPr>
            <p:ph type="dt" sz="half" idx="10"/>
          </p:nvPr>
        </p:nvSpPr>
        <p:spPr/>
        <p:txBody>
          <a:bodyPr/>
          <a:lstStyle/>
          <a:p>
            <a:fld id="{3E681BD1-1089-4E49-91C5-9DBAC5F82533}" type="datetimeFigureOut">
              <a:rPr lang="en-US" smtClean="0"/>
              <a:t>7/3/2025</a:t>
            </a:fld>
            <a:endParaRPr lang="en-US"/>
          </a:p>
        </p:txBody>
      </p:sp>
      <p:sp>
        <p:nvSpPr>
          <p:cNvPr id="6" name="Footer Placeholder 5">
            <a:extLst>
              <a:ext uri="{FF2B5EF4-FFF2-40B4-BE49-F238E27FC236}">
                <a16:creationId xmlns:a16="http://schemas.microsoft.com/office/drawing/2014/main" id="{316C7024-1734-456D-4414-3949550CC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BEEA4-E89F-B53B-5D6C-7E228B97D96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35035365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CC95-F53B-32DB-B52C-6657D0A04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403942-C153-3626-40BD-4AAEA9A1D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EAA3D-7839-E6DD-6F7D-A58E900E7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744F1-853A-26E8-660D-6B987363CA44}"/>
              </a:ext>
            </a:extLst>
          </p:cNvPr>
          <p:cNvSpPr>
            <a:spLocks noGrp="1"/>
          </p:cNvSpPr>
          <p:nvPr>
            <p:ph type="dt" sz="half" idx="10"/>
          </p:nvPr>
        </p:nvSpPr>
        <p:spPr/>
        <p:txBody>
          <a:bodyPr/>
          <a:lstStyle/>
          <a:p>
            <a:fld id="{3E681BD1-1089-4E49-91C5-9DBAC5F82533}" type="datetimeFigureOut">
              <a:rPr lang="en-US" smtClean="0"/>
              <a:t>7/3/2025</a:t>
            </a:fld>
            <a:endParaRPr lang="en-US"/>
          </a:p>
        </p:txBody>
      </p:sp>
      <p:sp>
        <p:nvSpPr>
          <p:cNvPr id="6" name="Footer Placeholder 5">
            <a:extLst>
              <a:ext uri="{FF2B5EF4-FFF2-40B4-BE49-F238E27FC236}">
                <a16:creationId xmlns:a16="http://schemas.microsoft.com/office/drawing/2014/main" id="{25CDA7DC-7BFE-ADAB-84A2-50A0BBD8D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A7F38-EA47-F1C9-0B43-C56D38CB311E}"/>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84157389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C637-E4B4-DA79-A515-7720C04ADA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521C9-783B-6F93-9A60-CFC23E7C5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86AEA-3F35-DAC8-37F6-19AFAC52B385}"/>
              </a:ext>
            </a:extLst>
          </p:cNvPr>
          <p:cNvSpPr>
            <a:spLocks noGrp="1"/>
          </p:cNvSpPr>
          <p:nvPr>
            <p:ph type="dt" sz="half" idx="10"/>
          </p:nvPr>
        </p:nvSpPr>
        <p:spPr/>
        <p:txBody>
          <a:bodyPr/>
          <a:lstStyle/>
          <a:p>
            <a:fld id="{3E681BD1-1089-4E49-91C5-9DBAC5F82533}" type="datetimeFigureOut">
              <a:rPr lang="en-US" smtClean="0"/>
              <a:t>7/3/2025</a:t>
            </a:fld>
            <a:endParaRPr lang="en-US"/>
          </a:p>
        </p:txBody>
      </p:sp>
      <p:sp>
        <p:nvSpPr>
          <p:cNvPr id="5" name="Footer Placeholder 4">
            <a:extLst>
              <a:ext uri="{FF2B5EF4-FFF2-40B4-BE49-F238E27FC236}">
                <a16:creationId xmlns:a16="http://schemas.microsoft.com/office/drawing/2014/main" id="{DE164008-90E2-427E-5285-5758B543D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1472B-AACB-36F1-5FDC-0BC059FFD3C0}"/>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89027337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A7B7F-3DBC-F28E-673C-69AEC85A74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0539F-DABC-0572-5C15-E3A535194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2CE40-86E2-703C-6DAC-234751324FD8}"/>
              </a:ext>
            </a:extLst>
          </p:cNvPr>
          <p:cNvSpPr>
            <a:spLocks noGrp="1"/>
          </p:cNvSpPr>
          <p:nvPr>
            <p:ph type="dt" sz="half" idx="10"/>
          </p:nvPr>
        </p:nvSpPr>
        <p:spPr/>
        <p:txBody>
          <a:bodyPr/>
          <a:lstStyle/>
          <a:p>
            <a:fld id="{3E681BD1-1089-4E49-91C5-9DBAC5F82533}" type="datetimeFigureOut">
              <a:rPr lang="en-US" smtClean="0"/>
              <a:t>7/3/2025</a:t>
            </a:fld>
            <a:endParaRPr lang="en-US"/>
          </a:p>
        </p:txBody>
      </p:sp>
      <p:sp>
        <p:nvSpPr>
          <p:cNvPr id="5" name="Footer Placeholder 4">
            <a:extLst>
              <a:ext uri="{FF2B5EF4-FFF2-40B4-BE49-F238E27FC236}">
                <a16:creationId xmlns:a16="http://schemas.microsoft.com/office/drawing/2014/main" id="{AF4B4392-32FD-B7B0-CA97-671FC28D9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A6348-F860-F132-F573-772F5A565C5A}"/>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043073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a:outerShdw blurRad="50800" dist="50800" dir="5400000" algn="ctr" rotWithShape="0">
              <a:srgbClr val="000000">
                <a:alpha val="90000"/>
              </a:srgbClr>
            </a:outerShdw>
          </a:effectLst>
        </p:spPr>
        <p:txBody>
          <a:bodyPr>
            <a:normAutofit/>
          </a:bodyPr>
          <a:lstStyle>
            <a:lvl1pPr>
              <a:defRPr sz="4800">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effectLst/>
        </p:spPr>
        <p:txBody>
          <a:bodyPr anchor="ctr" anchorCtr="0"/>
          <a:lstStyle>
            <a:lvl1pPr>
              <a:defRPr>
                <a:effectLst>
                  <a:outerShdw blurRad="50800" dist="50800" dir="2700000" algn="tl" rotWithShape="0">
                    <a:prstClr val="black">
                      <a:alpha val="90000"/>
                    </a:prstClr>
                  </a:outerShdw>
                </a:effectLst>
              </a:defRPr>
            </a:lvl1pPr>
            <a:lvl2pPr>
              <a:defRPr>
                <a:effectLst>
                  <a:outerShdw blurRad="50800" dist="50800" dir="2700000" algn="tl" rotWithShape="0">
                    <a:prstClr val="black">
                      <a:alpha val="90000"/>
                    </a:prstClr>
                  </a:outerShdw>
                </a:effectLst>
              </a:defRPr>
            </a:lvl2pPr>
            <a:lvl3pPr>
              <a:defRPr>
                <a:effectLst>
                  <a:outerShdw blurRad="50800" dist="50800" dir="2700000" algn="tl" rotWithShape="0">
                    <a:prstClr val="black">
                      <a:alpha val="90000"/>
                    </a:prstClr>
                  </a:outerShdw>
                </a:effectLst>
              </a:defRPr>
            </a:lvl3pPr>
            <a:lvl4pPr>
              <a:defRPr>
                <a:effectLst>
                  <a:outerShdw blurRad="50800" dist="50800" dir="2700000" algn="tl" rotWithShape="0">
                    <a:prstClr val="black">
                      <a:alpha val="90000"/>
                    </a:prstClr>
                  </a:outerShdw>
                </a:effectLst>
              </a:defRPr>
            </a:lvl4pPr>
            <a:lvl5pPr>
              <a:defRPr>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9374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E9C018-8135-538B-3CBB-11C79260B80E}"/>
              </a:ext>
            </a:extLst>
          </p:cNvPr>
          <p:cNvSpPr/>
          <p:nvPr userDrawn="1"/>
        </p:nvSpPr>
        <p:spPr>
          <a:xfrm>
            <a:off x="-1" y="1753386"/>
            <a:ext cx="11434713" cy="4619134"/>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p:spPr>
        <p:txBody>
          <a:bodyPr>
            <a:normAutofit/>
          </a:bodyPr>
          <a:lstStyle>
            <a:lvl1pPr>
              <a:defRPr sz="4800">
                <a:effectLst>
                  <a:outerShdw blurRad="50800" dist="381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838200" y="1894788"/>
            <a:ext cx="10389124" cy="4289195"/>
          </a:xfrm>
          <a:effectLst/>
        </p:spPr>
        <p:txBody>
          <a:bodyPr anchor="ctr" anchorCtr="0"/>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85500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4F15B82F-5AD3-6B29-75F2-864E74BF9FAA}"/>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18379092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3222542-DB04-12F0-8C1D-4271EE59AA9A}"/>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1">
            <a:extLst>
              <a:ext uri="{FF2B5EF4-FFF2-40B4-BE49-F238E27FC236}">
                <a16:creationId xmlns:a16="http://schemas.microsoft.com/office/drawing/2014/main" id="{17490E8C-AFEF-1435-76C5-7A0A06DB0649}"/>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62505453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2533428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39691307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3219450"/>
            <a:ext cx="8804635" cy="19240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2366F889-374F-6117-5C88-80013702453E}"/>
              </a:ext>
            </a:extLst>
          </p:cNvPr>
          <p:cNvSpPr>
            <a:spLocks noGrp="1"/>
          </p:cNvSpPr>
          <p:nvPr>
            <p:ph type="title"/>
          </p:nvPr>
        </p:nvSpPr>
        <p:spPr>
          <a:xfrm>
            <a:off x="838200" y="2171700"/>
            <a:ext cx="10515600" cy="771525"/>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277755602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000250"/>
            <a:ext cx="8804635" cy="31432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2599775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256DF-7645-B3F0-4C22-6433352641E9}"/>
              </a:ext>
            </a:extLst>
          </p:cNvPr>
          <p:cNvSpPr>
            <a:spLocks noGrp="1"/>
          </p:cNvSpPr>
          <p:nvPr>
            <p:ph type="title"/>
          </p:nvPr>
        </p:nvSpPr>
        <p:spPr>
          <a:xfrm>
            <a:off x="838200" y="365125"/>
            <a:ext cx="10515600" cy="1281113"/>
          </a:xfrm>
          <a:prstGeom prst="rect">
            <a:avLst/>
          </a:prstGeom>
          <a:effectLst/>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D91E33-A2B3-7BF0-732F-65EA26B63A4A}"/>
              </a:ext>
            </a:extLst>
          </p:cNvPr>
          <p:cNvSpPr>
            <a:spLocks noGrp="1"/>
          </p:cNvSpPr>
          <p:nvPr>
            <p:ph type="body" idx="1"/>
          </p:nvPr>
        </p:nvSpPr>
        <p:spPr>
          <a:xfrm>
            <a:off x="838200" y="1825625"/>
            <a:ext cx="10515600" cy="4351338"/>
          </a:xfrm>
          <a:prstGeom prst="rect">
            <a:avLst/>
          </a:prstGeom>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32A50-C2B4-7D0C-2C91-E5B73EF07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E681BD1-1089-4E49-91C5-9DBAC5F82533}" type="datetimeFigureOut">
              <a:rPr lang="en-US" smtClean="0"/>
              <a:pPr/>
              <a:t>7/3/2025</a:t>
            </a:fld>
            <a:endParaRPr lang="en-US"/>
          </a:p>
        </p:txBody>
      </p:sp>
      <p:sp>
        <p:nvSpPr>
          <p:cNvPr id="5" name="Footer Placeholder 4">
            <a:extLst>
              <a:ext uri="{FF2B5EF4-FFF2-40B4-BE49-F238E27FC236}">
                <a16:creationId xmlns:a16="http://schemas.microsoft.com/office/drawing/2014/main" id="{1B85A37A-4F36-6DB3-8C5F-05DE8BDB1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38B6C1F-6151-A9FB-3FDA-DB17C9D51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C424B3-3821-457A-8ACC-3D8F8A39A6A0}" type="slidenum">
              <a:rPr lang="en-US" smtClean="0"/>
              <a:pPr/>
              <a:t>‹#›</a:t>
            </a:fld>
            <a:endParaRPr lang="en-US"/>
          </a:p>
        </p:txBody>
      </p:sp>
    </p:spTree>
    <p:extLst>
      <p:ext uri="{BB962C8B-B14F-4D97-AF65-F5344CB8AC3E}">
        <p14:creationId xmlns:p14="http://schemas.microsoft.com/office/powerpoint/2010/main" val="1819157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5" r:id="rId5"/>
    <p:sldLayoutId id="2147483661" r:id="rId6"/>
    <p:sldLayoutId id="2147483663" r:id="rId7"/>
    <p:sldLayoutId id="2147483662"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ransition spd="slow">
    <p:wipe/>
  </p:transition>
  <p:txStyles>
    <p:titleStyle>
      <a:lvl1pPr algn="l" defTabSz="914400" rtl="0" eaLnBrk="1" latinLnBrk="0" hangingPunct="1">
        <a:lnSpc>
          <a:spcPct val="90000"/>
        </a:lnSpc>
        <a:spcBef>
          <a:spcPct val="0"/>
        </a:spcBef>
        <a:buNone/>
        <a:defRPr sz="4400" kern="1200">
          <a:solidFill>
            <a:schemeClr val="bg1"/>
          </a:solidFill>
          <a:effectLst>
            <a:outerShdw blurRad="50800" dist="50800" dir="2700000" algn="tl" rotWithShape="0">
              <a:prstClr val="black">
                <a:alpha val="90000"/>
              </a:prstClr>
            </a:outerShdw>
          </a:effectLst>
          <a:latin typeface="Baloo Bhai" panose="03080902040302020200" pitchFamily="66" charset="0"/>
          <a:ea typeface="+mj-ea"/>
          <a:cs typeface="Baloo Bhai" panose="03080902040302020200" pitchFamily="66"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CC64-DA47-4F9F-1E58-F5FD8D9ED16E}"/>
              </a:ext>
            </a:extLst>
          </p:cNvPr>
          <p:cNvSpPr>
            <a:spLocks noGrp="1"/>
          </p:cNvSpPr>
          <p:nvPr>
            <p:ph type="ctrTitle"/>
          </p:nvPr>
        </p:nvSpPr>
        <p:spPr>
          <a:xfrm>
            <a:off x="755401" y="5457320"/>
            <a:ext cx="10744937" cy="908165"/>
          </a:xfrm>
        </p:spPr>
        <p:txBody>
          <a:bodyPr>
            <a:normAutofit/>
          </a:bodyPr>
          <a:lstStyle/>
          <a:p>
            <a:r>
              <a:rPr lang="en-US" dirty="0"/>
              <a:t>Lesson 12: Communicating the gospel</a:t>
            </a:r>
          </a:p>
        </p:txBody>
      </p:sp>
    </p:spTree>
    <p:extLst>
      <p:ext uri="{BB962C8B-B14F-4D97-AF65-F5344CB8AC3E}">
        <p14:creationId xmlns:p14="http://schemas.microsoft.com/office/powerpoint/2010/main" val="13781408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69CDF-9837-1AB5-1348-B4CBDA477E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779816-063C-9149-C883-67D22AA93CE1}"/>
              </a:ext>
            </a:extLst>
          </p:cNvPr>
          <p:cNvSpPr>
            <a:spLocks noGrp="1"/>
          </p:cNvSpPr>
          <p:nvPr>
            <p:ph idx="1"/>
          </p:nvPr>
        </p:nvSpPr>
        <p:spPr>
          <a:xfrm>
            <a:off x="1252025" y="668214"/>
            <a:ext cx="9523827" cy="5528604"/>
          </a:xfrm>
        </p:spPr>
        <p:txBody>
          <a:bodyPr>
            <a:noAutofit/>
          </a:bodyPr>
          <a:lstStyle/>
          <a:p>
            <a:pPr>
              <a:lnSpc>
                <a:spcPct val="100000"/>
              </a:lnSpc>
              <a:spcAft>
                <a:spcPts val="600"/>
              </a:spcAft>
            </a:pPr>
            <a:r>
              <a:rPr lang="en-US" sz="4400" b="1" dirty="0">
                <a:effectLst>
                  <a:outerShdw blurRad="38100" dist="38100" dir="2700000" algn="tl">
                    <a:srgbClr val="000000">
                      <a:alpha val="43137"/>
                    </a:srgbClr>
                  </a:outerShdw>
                </a:effectLst>
              </a:rPr>
              <a:t>Critical characteristics </a:t>
            </a:r>
            <a:r>
              <a:rPr lang="en-US" b="1" dirty="0">
                <a:effectLst>
                  <a:outerShdw blurRad="38100" dist="38100" dir="2700000" algn="tl">
                    <a:srgbClr val="000000">
                      <a:alpha val="43137"/>
                    </a:srgbClr>
                  </a:outerShdw>
                </a:effectLst>
              </a:rPr>
              <a:t>(Romans 1:1-17)</a:t>
            </a:r>
            <a:endParaRPr lang="en-US" dirty="0">
              <a:effectLst>
                <a:outerShdw blurRad="38100" dist="38100" dir="2700000" algn="tl">
                  <a:srgbClr val="000000">
                    <a:alpha val="43137"/>
                  </a:srgbClr>
                </a:outerShdw>
              </a:effectLst>
            </a:endParaRPr>
          </a:p>
          <a:p>
            <a:pPr marL="571500" indent="-571500" algn="l">
              <a:lnSpc>
                <a:spcPct val="10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Origin (Romans 1:1)</a:t>
            </a:r>
          </a:p>
          <a:p>
            <a:pPr marL="571500" indent="-571500" algn="l">
              <a:lnSpc>
                <a:spcPct val="10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Continuity (Romans 1:2)</a:t>
            </a:r>
          </a:p>
          <a:p>
            <a:pPr marL="571500" indent="-571500" algn="l">
              <a:lnSpc>
                <a:spcPct val="10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Subject (Romans 1:3-4)</a:t>
            </a:r>
          </a:p>
          <a:p>
            <a:pPr marL="571500" indent="-571500" algn="l">
              <a:lnSpc>
                <a:spcPct val="10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Purpose (Romans 1:5)</a:t>
            </a:r>
          </a:p>
          <a:p>
            <a:pPr marL="571500" indent="-571500" algn="l">
              <a:lnSpc>
                <a:spcPct val="10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Power (Romans 1:16)</a:t>
            </a:r>
          </a:p>
        </p:txBody>
      </p:sp>
    </p:spTree>
    <p:extLst>
      <p:ext uri="{BB962C8B-B14F-4D97-AF65-F5344CB8AC3E}">
        <p14:creationId xmlns:p14="http://schemas.microsoft.com/office/powerpoint/2010/main" val="839888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6439-D282-2F6D-F6BA-CBEAC8C5A451}"/>
              </a:ext>
            </a:extLst>
          </p:cNvPr>
          <p:cNvSpPr>
            <a:spLocks noGrp="1"/>
          </p:cNvSpPr>
          <p:nvPr>
            <p:ph type="title"/>
          </p:nvPr>
        </p:nvSpPr>
        <p:spPr/>
        <p:txBody>
          <a:bodyPr/>
          <a:lstStyle/>
          <a:p>
            <a:pPr algn="ctr"/>
            <a:r>
              <a:rPr lang="en-US" dirty="0"/>
              <a:t>The Biblical Command…</a:t>
            </a:r>
          </a:p>
        </p:txBody>
      </p:sp>
      <p:sp>
        <p:nvSpPr>
          <p:cNvPr id="3" name="Content Placeholder 2">
            <a:extLst>
              <a:ext uri="{FF2B5EF4-FFF2-40B4-BE49-F238E27FC236}">
                <a16:creationId xmlns:a16="http://schemas.microsoft.com/office/drawing/2014/main" id="{60F3839B-8C84-30F9-F8CD-AD468880FF2A}"/>
              </a:ext>
            </a:extLst>
          </p:cNvPr>
          <p:cNvSpPr>
            <a:spLocks noGrp="1"/>
          </p:cNvSpPr>
          <p:nvPr>
            <p:ph idx="1"/>
          </p:nvPr>
        </p:nvSpPr>
        <p:spPr>
          <a:xfrm>
            <a:off x="590843" y="1420835"/>
            <a:ext cx="10762957" cy="5254285"/>
          </a:xfrm>
        </p:spPr>
        <p:txBody>
          <a:bodyPr>
            <a:normAutofit/>
          </a:bodyPr>
          <a:lstStyle/>
          <a:p>
            <a:pPr>
              <a:lnSpc>
                <a:spcPct val="100000"/>
              </a:lnSpc>
              <a:spcAft>
                <a:spcPts val="600"/>
              </a:spcAft>
            </a:pPr>
            <a:r>
              <a:rPr lang="en-US" dirty="0">
                <a:effectLst>
                  <a:outerShdw blurRad="38100" dist="38100" dir="2700000" algn="tl">
                    <a:srgbClr val="000000">
                      <a:alpha val="43137"/>
                    </a:srgbClr>
                  </a:outerShdw>
                </a:effectLst>
              </a:rPr>
              <a:t>Never speaks “half” truth</a:t>
            </a:r>
          </a:p>
          <a:p>
            <a:pPr>
              <a:lnSpc>
                <a:spcPct val="100000"/>
              </a:lnSpc>
              <a:spcAft>
                <a:spcPts val="600"/>
              </a:spcAft>
            </a:pPr>
            <a:r>
              <a:rPr lang="en-US" dirty="0">
                <a:effectLst>
                  <a:outerShdw blurRad="38100" dist="38100" dir="2700000" algn="tl">
                    <a:srgbClr val="000000">
                      <a:alpha val="43137"/>
                    </a:srgbClr>
                  </a:outerShdw>
                </a:effectLst>
              </a:rPr>
              <a:t>Bound by his oath</a:t>
            </a:r>
          </a:p>
          <a:p>
            <a:pPr>
              <a:lnSpc>
                <a:spcPct val="100000"/>
              </a:lnSpc>
              <a:spcAft>
                <a:spcPts val="600"/>
              </a:spcAft>
            </a:pPr>
            <a:r>
              <a:rPr lang="en-US" dirty="0">
                <a:effectLst>
                  <a:outerShdw blurRad="38100" dist="38100" dir="2700000" algn="tl">
                    <a:srgbClr val="000000">
                      <a:alpha val="43137"/>
                    </a:srgbClr>
                  </a:outerShdw>
                </a:effectLst>
              </a:rPr>
              <a:t>Brings justice</a:t>
            </a:r>
          </a:p>
          <a:p>
            <a:pPr>
              <a:lnSpc>
                <a:spcPct val="100000"/>
              </a:lnSpc>
              <a:spcAft>
                <a:spcPts val="600"/>
              </a:spcAft>
            </a:pPr>
            <a:r>
              <a:rPr lang="en-US" dirty="0">
                <a:effectLst>
                  <a:outerShdw blurRad="38100" dist="38100" dir="2700000" algn="tl">
                    <a:srgbClr val="000000">
                      <a:alpha val="43137"/>
                    </a:srgbClr>
                  </a:outerShdw>
                </a:effectLst>
              </a:rPr>
              <a:t>Truth is a personal part of his life</a:t>
            </a:r>
          </a:p>
          <a:p>
            <a:pPr>
              <a:lnSpc>
                <a:spcPct val="100000"/>
              </a:lnSpc>
              <a:spcAft>
                <a:spcPts val="600"/>
              </a:spcAft>
            </a:pPr>
            <a:r>
              <a:rPr lang="en-US" dirty="0">
                <a:effectLst>
                  <a:outerShdw blurRad="38100" dist="38100" dir="2700000" algn="tl">
                    <a:srgbClr val="000000">
                      <a:alpha val="43137"/>
                    </a:srgbClr>
                  </a:outerShdw>
                </a:effectLst>
              </a:rPr>
              <a:t>Honors God (Proverbs 12:17)</a:t>
            </a:r>
          </a:p>
          <a:p>
            <a:pPr>
              <a:lnSpc>
                <a:spcPct val="100000"/>
              </a:lnSpc>
              <a:spcAft>
                <a:spcPts val="600"/>
              </a:spcAft>
            </a:pPr>
            <a:r>
              <a:rPr lang="en-US" dirty="0">
                <a:effectLst>
                  <a:outerShdw blurRad="38100" dist="38100" dir="2700000" algn="tl">
                    <a:srgbClr val="000000">
                      <a:alpha val="43137"/>
                    </a:srgbClr>
                  </a:outerShdw>
                </a:effectLst>
              </a:rPr>
              <a:t>Finds joy in salvation (Proverbs 21:18)</a:t>
            </a:r>
          </a:p>
        </p:txBody>
      </p:sp>
    </p:spTree>
    <p:extLst>
      <p:ext uri="{BB962C8B-B14F-4D97-AF65-F5344CB8AC3E}">
        <p14:creationId xmlns:p14="http://schemas.microsoft.com/office/powerpoint/2010/main" val="1604859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E4533-812F-00E1-D40D-E00144EC7D6A}"/>
              </a:ext>
            </a:extLst>
          </p:cNvPr>
          <p:cNvSpPr>
            <a:spLocks noGrp="1"/>
          </p:cNvSpPr>
          <p:nvPr>
            <p:ph idx="1"/>
          </p:nvPr>
        </p:nvSpPr>
        <p:spPr>
          <a:xfrm>
            <a:off x="970671" y="1301113"/>
            <a:ext cx="10304583" cy="3221650"/>
          </a:xfrm>
        </p:spPr>
        <p:txBody>
          <a:bodyPr>
            <a:normAutofit/>
          </a:bodyPr>
          <a:lstStyle/>
          <a:p>
            <a:pPr marL="571500" indent="-571500" algn="l">
              <a:lnSpc>
                <a:spcPct val="120000"/>
              </a:lnSpc>
              <a:spcAft>
                <a:spcPts val="1200"/>
              </a:spcAft>
              <a:buFont typeface="Wingdings" panose="05000000000000000000" pitchFamily="2" charset="2"/>
              <a:buChar char="§"/>
            </a:pPr>
            <a:r>
              <a:rPr lang="en-US" dirty="0">
                <a:effectLst>
                  <a:outerShdw blurRad="38100" dist="38100" dir="2700000" algn="tl">
                    <a:srgbClr val="000000">
                      <a:alpha val="43137"/>
                    </a:srgbClr>
                  </a:outerShdw>
                </a:effectLst>
              </a:rPr>
              <a:t>The Peddler (2 Corinthians 2:17)</a:t>
            </a:r>
          </a:p>
          <a:p>
            <a:pPr marL="571500" indent="-571500" algn="l">
              <a:lnSpc>
                <a:spcPct val="120000"/>
              </a:lnSpc>
              <a:spcAft>
                <a:spcPts val="1200"/>
              </a:spcAft>
              <a:buFont typeface="Wingdings" panose="05000000000000000000" pitchFamily="2" charset="2"/>
              <a:buChar char="§"/>
            </a:pPr>
            <a:r>
              <a:rPr lang="en-US" dirty="0">
                <a:effectLst>
                  <a:outerShdw blurRad="38100" dist="38100" dir="2700000" algn="tl">
                    <a:srgbClr val="000000">
                      <a:alpha val="43137"/>
                    </a:srgbClr>
                  </a:outerShdw>
                </a:effectLst>
              </a:rPr>
              <a:t>The Self-Proclaimer (2 Corinthians 4:5)</a:t>
            </a:r>
          </a:p>
          <a:p>
            <a:pPr marL="571500" indent="-571500" algn="l">
              <a:lnSpc>
                <a:spcPct val="120000"/>
              </a:lnSpc>
              <a:spcAft>
                <a:spcPts val="1200"/>
              </a:spcAft>
              <a:buFont typeface="Wingdings" panose="05000000000000000000" pitchFamily="2" charset="2"/>
              <a:buChar char="§"/>
            </a:pPr>
            <a:r>
              <a:rPr lang="en-US" dirty="0">
                <a:effectLst>
                  <a:outerShdw blurRad="38100" dist="38100" dir="2700000" algn="tl">
                    <a:srgbClr val="000000">
                      <a:alpha val="43137"/>
                    </a:srgbClr>
                  </a:outerShdw>
                </a:effectLst>
              </a:rPr>
              <a:t>The Trickster (2 Corinthians 4:2)</a:t>
            </a:r>
          </a:p>
        </p:txBody>
      </p:sp>
      <p:sp>
        <p:nvSpPr>
          <p:cNvPr id="3" name="Title 2">
            <a:extLst>
              <a:ext uri="{FF2B5EF4-FFF2-40B4-BE49-F238E27FC236}">
                <a16:creationId xmlns:a16="http://schemas.microsoft.com/office/drawing/2014/main" id="{6A93A3B1-9FBE-FE6B-BEC6-CFAFB59334F1}"/>
              </a:ext>
            </a:extLst>
          </p:cNvPr>
          <p:cNvSpPr>
            <a:spLocks noGrp="1"/>
          </p:cNvSpPr>
          <p:nvPr>
            <p:ph type="title"/>
          </p:nvPr>
        </p:nvSpPr>
        <p:spPr>
          <a:xfrm>
            <a:off x="1531902" y="693798"/>
            <a:ext cx="8804635" cy="867569"/>
          </a:xfrm>
        </p:spPr>
        <p:txBody>
          <a:bodyPr>
            <a:normAutofit/>
          </a:bodyPr>
          <a:lstStyle/>
          <a:p>
            <a:r>
              <a:rPr lang="en-US" b="1" dirty="0">
                <a:effectLst>
                  <a:outerShdw blurRad="38100" dist="38100" dir="2700000" algn="tl">
                    <a:srgbClr val="000000">
                      <a:alpha val="43137"/>
                    </a:srgbClr>
                  </a:outerShdw>
                </a:effectLst>
              </a:rPr>
              <a:t>Communicators of the Gospel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1703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DDF2-1819-20D6-90E9-3C2F09FDC77B}"/>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Manipulation</a:t>
            </a:r>
          </a:p>
        </p:txBody>
      </p:sp>
      <p:sp>
        <p:nvSpPr>
          <p:cNvPr id="3" name="Content Placeholder 2">
            <a:extLst>
              <a:ext uri="{FF2B5EF4-FFF2-40B4-BE49-F238E27FC236}">
                <a16:creationId xmlns:a16="http://schemas.microsoft.com/office/drawing/2014/main" id="{D38D9A82-673C-7948-791C-B1E9B7A58C66}"/>
              </a:ext>
            </a:extLst>
          </p:cNvPr>
          <p:cNvSpPr>
            <a:spLocks noGrp="1"/>
          </p:cNvSpPr>
          <p:nvPr>
            <p:ph idx="1"/>
          </p:nvPr>
        </p:nvSpPr>
        <p:spPr>
          <a:xfrm>
            <a:off x="711724" y="1782247"/>
            <a:ext cx="10389124" cy="2416959"/>
          </a:xfrm>
        </p:spPr>
        <p:txBody>
          <a:bodyPr>
            <a:normAutofit/>
          </a:bodyPr>
          <a:lstStyle/>
          <a:p>
            <a:pPr>
              <a:lnSpc>
                <a:spcPct val="120000"/>
              </a:lnSpc>
              <a:spcBef>
                <a:spcPts val="600"/>
              </a:spcBef>
            </a:pPr>
            <a:r>
              <a:rPr lang="en-US" dirty="0">
                <a:effectLst>
                  <a:outerShdw blurRad="38100" dist="38100" dir="2700000" algn="tl">
                    <a:srgbClr val="000000">
                      <a:alpha val="43137"/>
                    </a:srgbClr>
                  </a:outerShdw>
                </a:effectLst>
              </a:rPr>
              <a:t>Any method of evangelism “IF IT WORKS”</a:t>
            </a:r>
          </a:p>
          <a:p>
            <a:pPr>
              <a:lnSpc>
                <a:spcPct val="120000"/>
              </a:lnSpc>
              <a:spcBef>
                <a:spcPts val="600"/>
              </a:spcBef>
            </a:pPr>
            <a:r>
              <a:rPr lang="en-US" dirty="0">
                <a:effectLst>
                  <a:outerShdw blurRad="38100" dist="38100" dir="2700000" algn="tl">
                    <a:srgbClr val="000000">
                      <a:alpha val="43137"/>
                    </a:srgbClr>
                  </a:outerShdw>
                </a:effectLst>
              </a:rPr>
              <a:t>Justify a deceptive means (2 Corinthians 4:2)</a:t>
            </a:r>
          </a:p>
        </p:txBody>
      </p:sp>
    </p:spTree>
    <p:extLst>
      <p:ext uri="{BB962C8B-B14F-4D97-AF65-F5344CB8AC3E}">
        <p14:creationId xmlns:p14="http://schemas.microsoft.com/office/powerpoint/2010/main" val="3370871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6DCE-216F-EEC0-2455-EDBB097B3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39FCB-B863-C51A-B7E8-E807F1E48646}"/>
              </a:ext>
            </a:extLst>
          </p:cNvPr>
          <p:cNvSpPr>
            <a:spLocks noGrp="1"/>
          </p:cNvSpPr>
          <p:nvPr>
            <p:ph type="title"/>
          </p:nvPr>
        </p:nvSpPr>
        <p:spPr>
          <a:xfrm>
            <a:off x="1505242" y="365125"/>
            <a:ext cx="9848557" cy="1281113"/>
          </a:xfrm>
        </p:spPr>
        <p:txBody>
          <a:bodyPr>
            <a:normAutofit/>
          </a:bodyPr>
          <a:lstStyle/>
          <a:p>
            <a:r>
              <a:rPr lang="en-US" dirty="0">
                <a:effectLst>
                  <a:outerShdw blurRad="38100" dist="38100" dir="2700000" algn="tl">
                    <a:srgbClr val="000000">
                      <a:alpha val="43137"/>
                    </a:srgbClr>
                  </a:outerShdw>
                </a:effectLst>
              </a:rPr>
              <a:t>Historical Manipulations</a:t>
            </a:r>
          </a:p>
        </p:txBody>
      </p:sp>
      <p:sp>
        <p:nvSpPr>
          <p:cNvPr id="3" name="Content Placeholder 2">
            <a:extLst>
              <a:ext uri="{FF2B5EF4-FFF2-40B4-BE49-F238E27FC236}">
                <a16:creationId xmlns:a16="http://schemas.microsoft.com/office/drawing/2014/main" id="{E51935B3-E56D-2FB5-9426-C33D199D5474}"/>
              </a:ext>
            </a:extLst>
          </p:cNvPr>
          <p:cNvSpPr>
            <a:spLocks noGrp="1"/>
          </p:cNvSpPr>
          <p:nvPr>
            <p:ph idx="1"/>
          </p:nvPr>
        </p:nvSpPr>
        <p:spPr>
          <a:xfrm>
            <a:off x="372794" y="1758463"/>
            <a:ext cx="10234246" cy="3003452"/>
          </a:xfrm>
        </p:spPr>
        <p:txBody>
          <a:bodyPr>
            <a:normAutofit/>
          </a:bodyPr>
          <a:lstStyle/>
          <a:p>
            <a:pPr>
              <a:lnSpc>
                <a:spcPct val="120000"/>
              </a:lnSpc>
              <a:spcBef>
                <a:spcPts val="600"/>
              </a:spcBef>
            </a:pPr>
            <a:r>
              <a:rPr lang="en-US" dirty="0">
                <a:effectLst>
                  <a:outerShdw blurRad="38100" dist="38100" dir="2700000" algn="tl">
                    <a:srgbClr val="000000">
                      <a:alpha val="43137"/>
                    </a:srgbClr>
                  </a:outerShdw>
                </a:effectLst>
              </a:rPr>
              <a:t>Conditional love and friendship</a:t>
            </a:r>
          </a:p>
          <a:p>
            <a:pPr>
              <a:lnSpc>
                <a:spcPct val="120000"/>
              </a:lnSpc>
              <a:spcBef>
                <a:spcPts val="600"/>
              </a:spcBef>
            </a:pPr>
            <a:r>
              <a:rPr lang="en-US" dirty="0">
                <a:effectLst>
                  <a:outerShdw blurRad="38100" dist="38100" dir="2700000" algn="tl">
                    <a:srgbClr val="000000">
                      <a:alpha val="43137"/>
                    </a:srgbClr>
                  </a:outerShdw>
                </a:effectLst>
              </a:rPr>
              <a:t>Arbitrary goals and quotas</a:t>
            </a:r>
          </a:p>
          <a:p>
            <a:pPr>
              <a:lnSpc>
                <a:spcPct val="120000"/>
              </a:lnSpc>
              <a:spcBef>
                <a:spcPts val="600"/>
              </a:spcBef>
            </a:pPr>
            <a:r>
              <a:rPr lang="en-US" dirty="0">
                <a:effectLst>
                  <a:outerShdw blurRad="38100" dist="38100" dir="2700000" algn="tl">
                    <a:srgbClr val="000000">
                      <a:alpha val="43137"/>
                    </a:srgbClr>
                  </a:outerShdw>
                </a:effectLst>
              </a:rPr>
              <a:t>Fear appeals</a:t>
            </a:r>
          </a:p>
        </p:txBody>
      </p:sp>
    </p:spTree>
    <p:extLst>
      <p:ext uri="{BB962C8B-B14F-4D97-AF65-F5344CB8AC3E}">
        <p14:creationId xmlns:p14="http://schemas.microsoft.com/office/powerpoint/2010/main" val="1471344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4E5AC-DCB1-119E-C01A-4840DF800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36EC8-BE47-9DFA-9472-CF0714DA606F}"/>
              </a:ext>
            </a:extLst>
          </p:cNvPr>
          <p:cNvSpPr>
            <a:spLocks noGrp="1"/>
          </p:cNvSpPr>
          <p:nvPr>
            <p:ph type="title"/>
          </p:nvPr>
        </p:nvSpPr>
        <p:spPr>
          <a:xfrm>
            <a:off x="1505242" y="365125"/>
            <a:ext cx="9848557" cy="1281113"/>
          </a:xfrm>
        </p:spPr>
        <p:txBody>
          <a:bodyPr>
            <a:normAutofit/>
          </a:bodyPr>
          <a:lstStyle/>
          <a:p>
            <a:r>
              <a:rPr lang="en-US" dirty="0">
                <a:effectLst>
                  <a:outerShdw blurRad="38100" dist="38100" dir="2700000" algn="tl">
                    <a:srgbClr val="000000">
                      <a:alpha val="43137"/>
                    </a:srgbClr>
                  </a:outerShdw>
                </a:effectLst>
              </a:rPr>
              <a:t>Apostle Paul’s Model</a:t>
            </a:r>
          </a:p>
        </p:txBody>
      </p:sp>
      <p:sp>
        <p:nvSpPr>
          <p:cNvPr id="3" name="Content Placeholder 2">
            <a:extLst>
              <a:ext uri="{FF2B5EF4-FFF2-40B4-BE49-F238E27FC236}">
                <a16:creationId xmlns:a16="http://schemas.microsoft.com/office/drawing/2014/main" id="{69F8D706-D544-CDC6-78F5-0C2AE358809B}"/>
              </a:ext>
            </a:extLst>
          </p:cNvPr>
          <p:cNvSpPr>
            <a:spLocks noGrp="1"/>
          </p:cNvSpPr>
          <p:nvPr>
            <p:ph idx="1"/>
          </p:nvPr>
        </p:nvSpPr>
        <p:spPr>
          <a:xfrm>
            <a:off x="372793" y="1758463"/>
            <a:ext cx="10557803" cy="4670472"/>
          </a:xfrm>
        </p:spPr>
        <p:txBody>
          <a:bodyPr>
            <a:normAutofit/>
          </a:bodyPr>
          <a:lstStyle/>
          <a:p>
            <a:r>
              <a:rPr lang="en-US" dirty="0">
                <a:effectLst>
                  <a:outerShdw blurRad="38100" dist="38100" dir="2700000" algn="tl">
                    <a:srgbClr val="000000">
                      <a:alpha val="43137"/>
                    </a:srgbClr>
                  </a:outerShdw>
                </a:effectLst>
              </a:rPr>
              <a:t>The Torchbearer: The aroma of Christ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(2 Corinthians 2:14-16)</a:t>
            </a:r>
          </a:p>
          <a:p>
            <a:r>
              <a:rPr lang="en-US" dirty="0">
                <a:effectLst>
                  <a:outerShdw blurRad="38100" dist="38100" dir="2700000" algn="tl">
                    <a:srgbClr val="000000">
                      <a:alpha val="43137"/>
                    </a:srgbClr>
                  </a:outerShdw>
                </a:effectLst>
              </a:rPr>
              <a:t>The Torchbearer: Jars of clay (2 Corinthians 4:7)</a:t>
            </a:r>
          </a:p>
          <a:p>
            <a:r>
              <a:rPr lang="en-US" dirty="0">
                <a:effectLst>
                  <a:outerShdw blurRad="38100" dist="38100" dir="2700000" algn="tl">
                    <a:srgbClr val="000000">
                      <a:alpha val="43137"/>
                    </a:srgbClr>
                  </a:outerShdw>
                </a:effectLst>
              </a:rPr>
              <a:t>The Torchbearer: Christ’s Ambassador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(2 Corinthians 5:20)</a:t>
            </a:r>
          </a:p>
          <a:p>
            <a:r>
              <a:rPr lang="en-US" dirty="0">
                <a:effectLst>
                  <a:outerShdw blurRad="38100" dist="38100" dir="2700000" algn="tl">
                    <a:srgbClr val="000000">
                      <a:alpha val="43137"/>
                    </a:srgbClr>
                  </a:outerShdw>
                </a:effectLst>
              </a:rPr>
              <a:t>The Torchbearer: Technique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(1 Thessalonians 2:4-8)</a:t>
            </a:r>
          </a:p>
        </p:txBody>
      </p:sp>
    </p:spTree>
    <p:extLst>
      <p:ext uri="{BB962C8B-B14F-4D97-AF65-F5344CB8AC3E}">
        <p14:creationId xmlns:p14="http://schemas.microsoft.com/office/powerpoint/2010/main" val="36059427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E542B-543E-3B71-5714-4F8110BFE0D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363781-9DD0-F7BC-E8C0-7819456F0D4C}"/>
              </a:ext>
            </a:extLst>
          </p:cNvPr>
          <p:cNvSpPr>
            <a:spLocks noGrp="1"/>
          </p:cNvSpPr>
          <p:nvPr>
            <p:ph idx="1"/>
          </p:nvPr>
        </p:nvSpPr>
        <p:spPr>
          <a:xfrm>
            <a:off x="970671" y="1463040"/>
            <a:ext cx="10304583" cy="3685735"/>
          </a:xfrm>
        </p:spPr>
        <p:txBody>
          <a:bodyPr>
            <a:normAutofit/>
          </a:bodyPr>
          <a:lstStyle/>
          <a:p>
            <a:pPr marL="571500" lvl="0" indent="-571500" algn="l">
              <a:lnSpc>
                <a:spcPct val="12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A teacher transmitting data.</a:t>
            </a:r>
          </a:p>
          <a:p>
            <a:pPr marL="571500" lvl="0" indent="-571500" algn="l">
              <a:lnSpc>
                <a:spcPct val="12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A salesman selling a product.</a:t>
            </a:r>
          </a:p>
          <a:p>
            <a:pPr marL="571500" lvl="0" indent="-571500" algn="l">
              <a:lnSpc>
                <a:spcPct val="12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A friend discussing a spiritual matter of mutual interest.</a:t>
            </a:r>
          </a:p>
        </p:txBody>
      </p:sp>
      <p:sp>
        <p:nvSpPr>
          <p:cNvPr id="3" name="Title 2">
            <a:extLst>
              <a:ext uri="{FF2B5EF4-FFF2-40B4-BE49-F238E27FC236}">
                <a16:creationId xmlns:a16="http://schemas.microsoft.com/office/drawing/2014/main" id="{A184A9B0-AC76-92E0-CE84-321D718D1C5F}"/>
              </a:ext>
            </a:extLst>
          </p:cNvPr>
          <p:cNvSpPr>
            <a:spLocks noGrp="1"/>
          </p:cNvSpPr>
          <p:nvPr>
            <p:ph type="title"/>
          </p:nvPr>
        </p:nvSpPr>
        <p:spPr>
          <a:xfrm>
            <a:off x="1531902" y="693798"/>
            <a:ext cx="8804635" cy="867569"/>
          </a:xfrm>
        </p:spPr>
        <p:txBody>
          <a:bodyPr>
            <a:normAutofit/>
          </a:bodyPr>
          <a:lstStyle/>
          <a:p>
            <a:r>
              <a:rPr lang="en-US" b="1" dirty="0">
                <a:effectLst>
                  <a:outerShdw blurRad="38100" dist="38100" dir="2700000" algn="tl">
                    <a:srgbClr val="000000">
                      <a:alpha val="43137"/>
                    </a:srgbClr>
                  </a:outerShdw>
                </a:effectLst>
              </a:rPr>
              <a:t>Evangelism Techniques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1207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B0163-D234-7CE0-C829-D184A1FD9CF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515564-AE98-2196-D515-1FC16FB35E03}"/>
              </a:ext>
            </a:extLst>
          </p:cNvPr>
          <p:cNvSpPr>
            <a:spLocks noGrp="1"/>
          </p:cNvSpPr>
          <p:nvPr>
            <p:ph idx="1"/>
          </p:nvPr>
        </p:nvSpPr>
        <p:spPr>
          <a:xfrm>
            <a:off x="970671" y="1301113"/>
            <a:ext cx="10304583" cy="4797232"/>
          </a:xfrm>
        </p:spPr>
        <p:txBody>
          <a:bodyPr>
            <a:normAutofit/>
          </a:bodyPr>
          <a:lstStyle/>
          <a:p>
            <a:pPr marL="571500" indent="-571500" algn="l">
              <a:buFont typeface="Wingdings" panose="05000000000000000000" pitchFamily="2" charset="2"/>
              <a:buChar char="§"/>
            </a:pPr>
            <a:r>
              <a:rPr lang="en-US" dirty="0">
                <a:effectLst>
                  <a:outerShdw blurRad="38100" dist="38100" dir="2700000" algn="tl">
                    <a:srgbClr val="000000">
                      <a:alpha val="43137"/>
                    </a:srgbClr>
                  </a:outerShdw>
                </a:effectLst>
              </a:rPr>
              <a:t>Pray for “open doors”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(Colossians 4:3; 1 Corinthians 16:9)</a:t>
            </a:r>
          </a:p>
          <a:p>
            <a:pPr marL="571500" indent="-571500" algn="l">
              <a:buFont typeface="Wingdings" panose="05000000000000000000" pitchFamily="2" charset="2"/>
              <a:buChar char="§"/>
            </a:pPr>
            <a:r>
              <a:rPr lang="en-US" dirty="0">
                <a:effectLst>
                  <a:outerShdw blurRad="38100" dist="38100" dir="2700000" algn="tl">
                    <a:srgbClr val="000000">
                      <a:alpha val="43137"/>
                    </a:srgbClr>
                  </a:outerShdw>
                </a:effectLst>
              </a:rPr>
              <a:t>Serve because it is “right” (Luke 17:12-19)</a:t>
            </a:r>
          </a:p>
          <a:p>
            <a:pPr marL="571500" indent="-571500" algn="l">
              <a:buFont typeface="Wingdings" panose="05000000000000000000" pitchFamily="2" charset="2"/>
              <a:buChar char="§"/>
            </a:pPr>
            <a:r>
              <a:rPr lang="en-US" dirty="0">
                <a:effectLst>
                  <a:outerShdw blurRad="38100" dist="38100" dir="2700000" algn="tl">
                    <a:srgbClr val="000000">
                      <a:alpha val="43137"/>
                    </a:srgbClr>
                  </a:outerShdw>
                </a:effectLst>
              </a:rPr>
              <a:t>Prepare for verbal </a:t>
            </a:r>
            <a:r>
              <a:rPr lang="en-US" dirty="0" err="1">
                <a:effectLst>
                  <a:outerShdw blurRad="38100" dist="38100" dir="2700000" algn="tl">
                    <a:srgbClr val="000000">
                      <a:alpha val="43137"/>
                    </a:srgbClr>
                  </a:outerShdw>
                </a:effectLst>
              </a:rPr>
              <a:t>torchbearing</a:t>
            </a:r>
            <a:r>
              <a:rPr lang="en-US" dirty="0">
                <a:effectLst>
                  <a:outerShdw blurRad="38100" dist="38100" dir="2700000" algn="tl">
                    <a:srgbClr val="000000">
                      <a:alpha val="43137"/>
                    </a:srgbClr>
                  </a:outerShdw>
                </a:effectLst>
              </a:rPr>
              <a:t> (1 Peter 3:15)</a:t>
            </a:r>
          </a:p>
          <a:p>
            <a:pPr marL="571500" indent="-571500" algn="l">
              <a:buFont typeface="Wingdings" panose="05000000000000000000" pitchFamily="2" charset="2"/>
              <a:buChar char="§"/>
            </a:pPr>
            <a:r>
              <a:rPr lang="en-US" dirty="0">
                <a:effectLst>
                  <a:outerShdw blurRad="38100" dist="38100" dir="2700000" algn="tl">
                    <a:srgbClr val="000000">
                      <a:alpha val="43137"/>
                    </a:srgbClr>
                  </a:outerShdw>
                </a:effectLst>
              </a:rPr>
              <a:t>Do not force a preset technique or curriculum</a:t>
            </a:r>
          </a:p>
          <a:p>
            <a:pPr marL="571500" indent="-571500" algn="l">
              <a:buFont typeface="Wingdings" panose="05000000000000000000" pitchFamily="2" charset="2"/>
              <a:buChar char="§"/>
            </a:pPr>
            <a:r>
              <a:rPr lang="en-US" dirty="0">
                <a:effectLst>
                  <a:outerShdw blurRad="38100" dist="38100" dir="2700000" algn="tl">
                    <a:srgbClr val="000000">
                      <a:alpha val="43137"/>
                    </a:srgbClr>
                  </a:outerShdw>
                </a:effectLst>
              </a:rPr>
              <a:t>Focus all comments upon the Lord and His commands</a:t>
            </a:r>
          </a:p>
        </p:txBody>
      </p:sp>
      <p:sp>
        <p:nvSpPr>
          <p:cNvPr id="3" name="Title 2">
            <a:extLst>
              <a:ext uri="{FF2B5EF4-FFF2-40B4-BE49-F238E27FC236}">
                <a16:creationId xmlns:a16="http://schemas.microsoft.com/office/drawing/2014/main" id="{7475A797-C18F-0BE0-D180-5CA22920ED13}"/>
              </a:ext>
            </a:extLst>
          </p:cNvPr>
          <p:cNvSpPr>
            <a:spLocks noGrp="1"/>
          </p:cNvSpPr>
          <p:nvPr>
            <p:ph type="title"/>
          </p:nvPr>
        </p:nvSpPr>
        <p:spPr>
          <a:xfrm>
            <a:off x="1531902" y="693798"/>
            <a:ext cx="8804635" cy="867569"/>
          </a:xfrm>
        </p:spPr>
        <p:txBody>
          <a:bodyPr>
            <a:normAutofit/>
          </a:bodyPr>
          <a:lstStyle/>
          <a:p>
            <a:r>
              <a:rPr lang="en-US" b="1" dirty="0">
                <a:effectLst/>
              </a:rPr>
              <a:t>Develop Your Personal Technique!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9072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06849-DA8E-D6C3-020B-8B5E5ABE12A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6C37BF-96A5-6A42-78CE-3037A0D31A02}"/>
              </a:ext>
            </a:extLst>
          </p:cNvPr>
          <p:cNvSpPr>
            <a:spLocks noGrp="1"/>
          </p:cNvSpPr>
          <p:nvPr>
            <p:ph idx="1"/>
          </p:nvPr>
        </p:nvSpPr>
        <p:spPr>
          <a:xfrm>
            <a:off x="970671" y="1301113"/>
            <a:ext cx="10304583" cy="4030542"/>
          </a:xfrm>
        </p:spPr>
        <p:txBody>
          <a:bodyPr>
            <a:normAutofit/>
          </a:bodyPr>
          <a:lstStyle/>
          <a:p>
            <a:pPr marL="571500" indent="-571500" algn="l">
              <a:lnSpc>
                <a:spcPct val="12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Ask good, gently probing queries</a:t>
            </a:r>
          </a:p>
          <a:p>
            <a:pPr marL="571500" indent="-571500" algn="l">
              <a:lnSpc>
                <a:spcPct val="12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Realize that you do not have all the answers!</a:t>
            </a:r>
          </a:p>
          <a:p>
            <a:pPr marL="571500" indent="-571500" algn="l">
              <a:lnSpc>
                <a:spcPct val="12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Avoid religious jargon</a:t>
            </a:r>
          </a:p>
          <a:p>
            <a:pPr marL="571500" indent="-571500" algn="l">
              <a:lnSpc>
                <a:spcPct val="12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Relax!</a:t>
            </a:r>
          </a:p>
        </p:txBody>
      </p:sp>
      <p:sp>
        <p:nvSpPr>
          <p:cNvPr id="3" name="Title 2">
            <a:extLst>
              <a:ext uri="{FF2B5EF4-FFF2-40B4-BE49-F238E27FC236}">
                <a16:creationId xmlns:a16="http://schemas.microsoft.com/office/drawing/2014/main" id="{291AE07D-7182-9B0C-9E56-09D1454806FF}"/>
              </a:ext>
            </a:extLst>
          </p:cNvPr>
          <p:cNvSpPr>
            <a:spLocks noGrp="1"/>
          </p:cNvSpPr>
          <p:nvPr>
            <p:ph type="title"/>
          </p:nvPr>
        </p:nvSpPr>
        <p:spPr>
          <a:xfrm>
            <a:off x="1531902" y="693798"/>
            <a:ext cx="8804635" cy="867569"/>
          </a:xfrm>
        </p:spPr>
        <p:txBody>
          <a:bodyPr>
            <a:normAutofit/>
          </a:bodyPr>
          <a:lstStyle/>
          <a:p>
            <a:r>
              <a:rPr lang="en-US" b="1" dirty="0">
                <a:effectLst/>
              </a:rPr>
              <a:t>Develop Your Personal Technique!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8780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2F6C1-8FF3-9BA5-2BF0-A9C19798B67B}"/>
              </a:ext>
            </a:extLst>
          </p:cNvPr>
          <p:cNvSpPr>
            <a:spLocks noGrp="1"/>
          </p:cNvSpPr>
          <p:nvPr>
            <p:ph type="title"/>
          </p:nvPr>
        </p:nvSpPr>
        <p:spPr>
          <a:xfrm>
            <a:off x="492370" y="1294228"/>
            <a:ext cx="11317458" cy="3819378"/>
          </a:xfrm>
        </p:spPr>
        <p:txBody>
          <a:bodyPr>
            <a:normAutofit/>
          </a:bodyPr>
          <a:lstStyle/>
          <a:p>
            <a:pPr>
              <a:lnSpc>
                <a:spcPct val="130000"/>
              </a:lnSpc>
            </a:pPr>
            <a:r>
              <a:rPr lang="en-US" dirty="0">
                <a:effectLst>
                  <a:outerShdw blurRad="38100" dist="38100" dir="2700000" algn="tl">
                    <a:srgbClr val="000000">
                      <a:alpha val="43137"/>
                    </a:srgbClr>
                  </a:outerShdw>
                </a:effectLst>
                <a:latin typeface="Aptos Display" panose="020B0004020202020204" pitchFamily="34" charset="0"/>
              </a:rPr>
              <a:t>“Philip ran up and heard him reading Isaiah the prophet, and said, ‘Do you understand what you are reading?’ And he said, ‘Well, how could I,</a:t>
            </a:r>
            <a:br>
              <a:rPr lang="en-US" dirty="0">
                <a:effectLst>
                  <a:outerShdw blurRad="38100" dist="38100" dir="2700000" algn="tl">
                    <a:srgbClr val="000000">
                      <a:alpha val="43137"/>
                    </a:srgbClr>
                  </a:outerShdw>
                </a:effectLst>
                <a:latin typeface="Aptos Display" panose="020B0004020202020204" pitchFamily="34" charset="0"/>
              </a:rPr>
            </a:br>
            <a:r>
              <a:rPr lang="en-US" dirty="0">
                <a:effectLst>
                  <a:outerShdw blurRad="38100" dist="38100" dir="2700000" algn="tl">
                    <a:srgbClr val="000000">
                      <a:alpha val="43137"/>
                    </a:srgbClr>
                  </a:outerShdw>
                </a:effectLst>
                <a:latin typeface="Aptos Display" panose="020B0004020202020204" pitchFamily="34" charset="0"/>
              </a:rPr>
              <a:t>unless someone guides me?’” (Acts 8:30-31).</a:t>
            </a:r>
          </a:p>
        </p:txBody>
      </p:sp>
    </p:spTree>
    <p:extLst>
      <p:ext uri="{BB962C8B-B14F-4D97-AF65-F5344CB8AC3E}">
        <p14:creationId xmlns:p14="http://schemas.microsoft.com/office/powerpoint/2010/main" val="4001688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3A9CC-9222-D3E2-01FB-40887A77C33F}"/>
              </a:ext>
            </a:extLst>
          </p:cNvPr>
          <p:cNvSpPr>
            <a:spLocks noGrp="1"/>
          </p:cNvSpPr>
          <p:nvPr>
            <p:ph idx="1"/>
          </p:nvPr>
        </p:nvSpPr>
        <p:spPr>
          <a:xfrm>
            <a:off x="1237956" y="956603"/>
            <a:ext cx="10086535" cy="5210773"/>
          </a:xfrm>
        </p:spPr>
        <p:txBody>
          <a:bodyPr>
            <a:noAutofit/>
          </a:bodyPr>
          <a:lstStyle/>
          <a:p>
            <a:pPr>
              <a:spcBef>
                <a:spcPts val="0"/>
              </a:spcBef>
            </a:pPr>
            <a:r>
              <a:rPr lang="en-US" sz="4400" b="1" dirty="0">
                <a:effectLst/>
              </a:rPr>
              <a:t>“So, for my part, I am eager to preach the gospel to you”</a:t>
            </a:r>
            <a:endParaRPr lang="en-US" sz="4400" b="1" i="1" dirty="0">
              <a:effectLst>
                <a:outerShdw blurRad="38100" dist="38100" dir="2700000" algn="tl">
                  <a:srgbClr val="000000">
                    <a:alpha val="43137"/>
                  </a:srgbClr>
                </a:outerShdw>
              </a:effectLst>
            </a:endParaRPr>
          </a:p>
          <a:p>
            <a:pPr algn="r">
              <a:spcBef>
                <a:spcPts val="0"/>
              </a:spcBef>
            </a:pPr>
            <a:endParaRPr lang="en-US" sz="3200" dirty="0">
              <a:effectLst>
                <a:outerShdw blurRad="38100" dist="38100" dir="2700000" algn="tl">
                  <a:srgbClr val="000000">
                    <a:alpha val="43137"/>
                  </a:srgbClr>
                </a:outerShdw>
              </a:effectLst>
              <a:latin typeface="Baloo Bhai" panose="020B0604020202020204" charset="0"/>
              <a:cs typeface="Baloo Bhai" panose="020B0604020202020204" charset="0"/>
            </a:endParaRPr>
          </a:p>
          <a:p>
            <a:pPr algn="r">
              <a:spcBef>
                <a:spcPts val="0"/>
              </a:spcBef>
            </a:pPr>
            <a:r>
              <a:rPr lang="en-US" sz="2800" dirty="0">
                <a:effectLst>
                  <a:outerShdw blurRad="38100" dist="38100" dir="2700000" algn="tl">
                    <a:srgbClr val="000000">
                      <a:alpha val="43137"/>
                    </a:srgbClr>
                  </a:outerShdw>
                </a:effectLst>
                <a:latin typeface="Baloo Bhai" panose="020B0604020202020204" charset="0"/>
                <a:cs typeface="Baloo Bhai" panose="020B0604020202020204" charset="0"/>
              </a:rPr>
              <a:t>Romans 1:15</a:t>
            </a:r>
            <a:endParaRPr lang="en-US" sz="4400" dirty="0">
              <a:effectLst>
                <a:outerShdw blurRad="38100" dist="38100" dir="2700000" algn="tl">
                  <a:srgbClr val="000000">
                    <a:alpha val="43137"/>
                  </a:srgbClr>
                </a:outerShdw>
              </a:effectLst>
              <a:latin typeface="Baloo Bhai" panose="020B0604020202020204" charset="0"/>
              <a:cs typeface="Baloo Bhai" panose="020B0604020202020204" charset="0"/>
            </a:endParaRPr>
          </a:p>
        </p:txBody>
      </p:sp>
    </p:spTree>
    <p:extLst>
      <p:ext uri="{BB962C8B-B14F-4D97-AF65-F5344CB8AC3E}">
        <p14:creationId xmlns:p14="http://schemas.microsoft.com/office/powerpoint/2010/main" val="4267033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E5D5-1194-6C9E-70D6-45AD66153A5D}"/>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Evangelism Illustration</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9F86953-1F78-5469-4E57-F1830CC76DEB}"/>
              </a:ext>
            </a:extLst>
          </p:cNvPr>
          <p:cNvSpPr>
            <a:spLocks noGrp="1"/>
          </p:cNvSpPr>
          <p:nvPr>
            <p:ph idx="1"/>
          </p:nvPr>
        </p:nvSpPr>
        <p:spPr>
          <a:xfrm>
            <a:off x="676421" y="1747078"/>
            <a:ext cx="10389124" cy="4660756"/>
          </a:xfrm>
        </p:spPr>
        <p:txBody>
          <a:bodyPr>
            <a:normAutofit fontScale="92500"/>
          </a:bodyPr>
          <a:lstStyle/>
          <a:p>
            <a:r>
              <a:rPr lang="en-US" dirty="0">
                <a:effectLst>
                  <a:outerShdw blurRad="38100" dist="38100" dir="2700000" algn="tl">
                    <a:srgbClr val="000000">
                      <a:alpha val="43137"/>
                    </a:srgbClr>
                  </a:outerShdw>
                </a:effectLst>
              </a:rPr>
              <a:t>“</a:t>
            </a:r>
            <a:r>
              <a:rPr lang="en-US" dirty="0" err="1">
                <a:effectLst>
                  <a:outerShdw blurRad="38100" dist="38100" dir="2700000" algn="tl">
                    <a:srgbClr val="000000">
                      <a:alpha val="43137"/>
                    </a:srgbClr>
                  </a:outerShdw>
                </a:effectLst>
              </a:rPr>
              <a:t>Lampadephoria</a:t>
            </a:r>
            <a:r>
              <a:rPr lang="en-US" dirty="0">
                <a:effectLst>
                  <a:outerShdw blurRad="38100" dist="38100" dir="2700000" algn="tl">
                    <a:srgbClr val="000000">
                      <a:alpha val="43137"/>
                    </a:srgbClr>
                  </a:outerShdw>
                </a:effectLst>
              </a:rPr>
              <a:t>” were ancient Greek torch races</a:t>
            </a:r>
          </a:p>
          <a:p>
            <a:r>
              <a:rPr lang="en-US" dirty="0">
                <a:effectLst>
                  <a:outerShdw blurRad="38100" dist="38100" dir="2700000" algn="tl">
                    <a:srgbClr val="000000">
                      <a:alpha val="43137"/>
                    </a:srgbClr>
                  </a:outerShdw>
                </a:effectLst>
              </a:rPr>
              <a:t>The winner was the first to pass the torch over the finish line</a:t>
            </a:r>
          </a:p>
          <a:p>
            <a:r>
              <a:rPr lang="en-US" dirty="0">
                <a:effectLst>
                  <a:outerShdw blurRad="38100" dist="38100" dir="2700000" algn="tl">
                    <a:srgbClr val="000000">
                      <a:alpha val="43137"/>
                    </a:srgbClr>
                  </a:outerShdw>
                </a:effectLst>
              </a:rPr>
              <a:t>If torch went out the racer’s team would lose the race</a:t>
            </a:r>
          </a:p>
          <a:p>
            <a:r>
              <a:rPr lang="en-US" dirty="0">
                <a:effectLst>
                  <a:outerShdw blurRad="38100" dist="38100" dir="2700000" algn="tl">
                    <a:srgbClr val="000000">
                      <a:alpha val="43137"/>
                    </a:srgbClr>
                  </a:outerShdw>
                </a:effectLst>
              </a:rPr>
              <a:t>The race metaphor stresses Christian duty</a:t>
            </a:r>
          </a:p>
          <a:p>
            <a:r>
              <a:rPr lang="en-US" dirty="0">
                <a:effectLst>
                  <a:outerShdw blurRad="38100" dist="38100" dir="2700000" algn="tl">
                    <a:srgbClr val="000000">
                      <a:alpha val="43137"/>
                    </a:srgbClr>
                  </a:outerShdw>
                </a:effectLst>
              </a:rPr>
              <a:t>1 Corinthians 9:24</a:t>
            </a:r>
          </a:p>
        </p:txBody>
      </p:sp>
    </p:spTree>
    <p:extLst>
      <p:ext uri="{BB962C8B-B14F-4D97-AF65-F5344CB8AC3E}">
        <p14:creationId xmlns:p14="http://schemas.microsoft.com/office/powerpoint/2010/main" val="3815156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D07C-8803-16EF-A195-4C353A3493D6}"/>
              </a:ext>
            </a:extLst>
          </p:cNvPr>
          <p:cNvSpPr>
            <a:spLocks noGrp="1"/>
          </p:cNvSpPr>
          <p:nvPr>
            <p:ph idx="1"/>
          </p:nvPr>
        </p:nvSpPr>
        <p:spPr>
          <a:xfrm>
            <a:off x="1188720" y="513471"/>
            <a:ext cx="9896622" cy="5753686"/>
          </a:xfrm>
        </p:spPr>
        <p:txBody>
          <a:bodyPr>
            <a:normAutofit/>
          </a:bodyPr>
          <a:lstStyle/>
          <a:p>
            <a:pPr>
              <a:lnSpc>
                <a:spcPct val="100000"/>
              </a:lnSpc>
            </a:pPr>
            <a:r>
              <a:rPr lang="en-US" sz="5400" b="1" dirty="0">
                <a:effectLst>
                  <a:outerShdw blurRad="38100" dist="38100" dir="2700000" algn="tl">
                    <a:srgbClr val="000000">
                      <a:alpha val="43137"/>
                    </a:srgbClr>
                  </a:outerShdw>
                </a:effectLst>
              </a:rPr>
              <a:t>The Message of “Victory”</a:t>
            </a:r>
          </a:p>
          <a:p>
            <a:pPr marL="571500" indent="-571500" algn="just">
              <a:lnSpc>
                <a:spcPct val="10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“The Battle of Marathon”</a:t>
            </a:r>
          </a:p>
          <a:p>
            <a:pPr marL="571500" indent="-571500" algn="just">
              <a:lnSpc>
                <a:spcPct val="10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“Rejoice! We are victorious!”</a:t>
            </a:r>
          </a:p>
          <a:p>
            <a:pPr marL="571500" indent="-571500" algn="just">
              <a:lnSpc>
                <a:spcPct val="10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A special military word for victory—it was “</a:t>
            </a:r>
            <a:r>
              <a:rPr lang="en-US" dirty="0" err="1">
                <a:effectLst>
                  <a:outerShdw blurRad="38100" dist="38100" dir="2700000" algn="tl">
                    <a:srgbClr val="000000">
                      <a:alpha val="43137"/>
                    </a:srgbClr>
                  </a:outerShdw>
                </a:effectLst>
              </a:rPr>
              <a:t>euangelion</a:t>
            </a:r>
            <a:r>
              <a:rPr lang="en-US" dirty="0">
                <a:effectLst>
                  <a:outerShdw blurRad="38100" dist="38100" dir="2700000" algn="tl">
                    <a:srgbClr val="000000">
                      <a:alpha val="43137"/>
                    </a:srgbClr>
                  </a:outerShdw>
                </a:effectLst>
              </a:rPr>
              <a:t>”</a:t>
            </a:r>
          </a:p>
          <a:p>
            <a:pPr marL="571500" indent="-571500" algn="just">
              <a:lnSpc>
                <a:spcPct val="10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The New Testament transitioned it to translate our English word “gospel”</a:t>
            </a:r>
          </a:p>
        </p:txBody>
      </p:sp>
    </p:spTree>
    <p:extLst>
      <p:ext uri="{BB962C8B-B14F-4D97-AF65-F5344CB8AC3E}">
        <p14:creationId xmlns:p14="http://schemas.microsoft.com/office/powerpoint/2010/main" val="3991095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in)">
                                      <p:cBhvr>
                                        <p:cTn id="11" dur="2000"/>
                                        <p:tgtEl>
                                          <p:spTgt spid="2">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circle(in)">
                                      <p:cBhvr>
                                        <p:cTn id="20" dur="2000"/>
                                        <p:tgtEl>
                                          <p:spTgt spid="2">
                                            <p:txEl>
                                              <p:pRg st="3" end="3"/>
                                            </p:txEl>
                                          </p:spTgt>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circle(in)">
                                      <p:cBhvr>
                                        <p:cTn id="24"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D462-CD3A-E580-7205-86C49C22658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AE65F8-19D3-2570-310B-31A2E33D1F39}"/>
              </a:ext>
            </a:extLst>
          </p:cNvPr>
          <p:cNvSpPr>
            <a:spLocks noGrp="1"/>
          </p:cNvSpPr>
          <p:nvPr>
            <p:ph idx="1"/>
          </p:nvPr>
        </p:nvSpPr>
        <p:spPr>
          <a:xfrm>
            <a:off x="1033975" y="513471"/>
            <a:ext cx="10241280" cy="4283612"/>
          </a:xfrm>
        </p:spPr>
        <p:txBody>
          <a:bodyPr>
            <a:normAutofit/>
          </a:bodyPr>
          <a:lstStyle/>
          <a:p>
            <a:pPr>
              <a:lnSpc>
                <a:spcPct val="100000"/>
              </a:lnSpc>
            </a:pPr>
            <a:r>
              <a:rPr lang="en-US" sz="5400" b="1" dirty="0">
                <a:effectLst>
                  <a:outerShdw blurRad="38100" dist="38100" dir="2700000" algn="tl">
                    <a:srgbClr val="000000">
                      <a:alpha val="43137"/>
                    </a:srgbClr>
                  </a:outerShdw>
                </a:effectLst>
              </a:rPr>
              <a:t>The Gospel</a:t>
            </a:r>
          </a:p>
          <a:p>
            <a:pPr marL="571500" indent="-571500" algn="l">
              <a:lnSpc>
                <a:spcPct val="120000"/>
              </a:lnSpc>
              <a:spcAft>
                <a:spcPts val="1200"/>
              </a:spcAft>
              <a:buFont typeface="Wingdings" panose="05000000000000000000" pitchFamily="2" charset="2"/>
              <a:buChar char="§"/>
            </a:pPr>
            <a:r>
              <a:rPr lang="en-US" b="1" dirty="0">
                <a:effectLst>
                  <a:outerShdw blurRad="38100" dist="38100" dir="2700000" algn="tl">
                    <a:srgbClr val="000000">
                      <a:alpha val="43137"/>
                    </a:srgbClr>
                  </a:outerShdw>
                </a:effectLst>
              </a:rPr>
              <a:t>Literally “</a:t>
            </a:r>
            <a:r>
              <a:rPr lang="en-US" b="1" i="1" dirty="0">
                <a:effectLst>
                  <a:outerShdw blurRad="38100" dist="38100" dir="2700000" algn="tl">
                    <a:srgbClr val="000000">
                      <a:alpha val="43137"/>
                    </a:srgbClr>
                  </a:outerShdw>
                </a:effectLst>
              </a:rPr>
              <a:t>God's good news.</a:t>
            </a:r>
            <a:r>
              <a:rPr lang="en-US" b="1" dirty="0">
                <a:effectLst>
                  <a:outerShdw blurRad="38100" dist="38100" dir="2700000" algn="tl">
                    <a:srgbClr val="000000">
                      <a:alpha val="43137"/>
                    </a:srgbClr>
                  </a:outerShdw>
                </a:effectLst>
              </a:rPr>
              <a:t>”</a:t>
            </a:r>
          </a:p>
          <a:p>
            <a:pPr marL="571500" indent="-571500" algn="l">
              <a:lnSpc>
                <a:spcPct val="120000"/>
              </a:lnSpc>
              <a:spcAft>
                <a:spcPts val="1200"/>
              </a:spcAft>
              <a:buFont typeface="Wingdings" panose="05000000000000000000" pitchFamily="2" charset="2"/>
              <a:buChar char="§"/>
            </a:pPr>
            <a:r>
              <a:rPr lang="en-US" b="1" dirty="0">
                <a:effectLst>
                  <a:outerShdw blurRad="38100" dist="38100" dir="2700000" algn="tl">
                    <a:srgbClr val="000000">
                      <a:alpha val="43137"/>
                    </a:srgbClr>
                  </a:outerShdw>
                </a:effectLst>
              </a:rPr>
              <a:t>A synecdoche for the entire message of God</a:t>
            </a:r>
          </a:p>
          <a:p>
            <a:pPr marL="571500" indent="-571500" algn="l">
              <a:lnSpc>
                <a:spcPct val="120000"/>
              </a:lnSpc>
              <a:spcAft>
                <a:spcPts val="1200"/>
              </a:spcAft>
              <a:buFont typeface="Wingdings" panose="05000000000000000000" pitchFamily="2" charset="2"/>
              <a:buChar char="§"/>
            </a:pPr>
            <a:r>
              <a:rPr lang="en-US" b="1" dirty="0">
                <a:effectLst>
                  <a:outerShdw blurRad="38100" dist="38100" dir="2700000" algn="tl">
                    <a:srgbClr val="000000">
                      <a:alpha val="43137"/>
                    </a:srgbClr>
                  </a:outerShdw>
                </a:effectLst>
              </a:rPr>
              <a:t>Includes ALL facets of obedience</a:t>
            </a:r>
          </a:p>
        </p:txBody>
      </p:sp>
    </p:spTree>
    <p:extLst>
      <p:ext uri="{BB962C8B-B14F-4D97-AF65-F5344CB8AC3E}">
        <p14:creationId xmlns:p14="http://schemas.microsoft.com/office/powerpoint/2010/main" val="8447034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4FF4-362B-53D5-A1C8-41E2A6553A96}"/>
              </a:ext>
            </a:extLst>
          </p:cNvPr>
          <p:cNvSpPr>
            <a:spLocks noGrp="1"/>
          </p:cNvSpPr>
          <p:nvPr>
            <p:ph type="title"/>
          </p:nvPr>
        </p:nvSpPr>
        <p:spPr>
          <a:xfrm>
            <a:off x="838200" y="140042"/>
            <a:ext cx="10515600" cy="1281113"/>
          </a:xfrm>
        </p:spPr>
        <p:txBody>
          <a:bodyPr/>
          <a:lstStyle/>
          <a:p>
            <a:pPr algn="ctr"/>
            <a:r>
              <a:rPr lang="en-US" dirty="0"/>
              <a:t>Critical Aspects</a:t>
            </a:r>
          </a:p>
        </p:txBody>
      </p:sp>
      <p:sp>
        <p:nvSpPr>
          <p:cNvPr id="3" name="Content Placeholder 2">
            <a:extLst>
              <a:ext uri="{FF2B5EF4-FFF2-40B4-BE49-F238E27FC236}">
                <a16:creationId xmlns:a16="http://schemas.microsoft.com/office/drawing/2014/main" id="{DB963170-F2F9-3282-5ED1-2591AE9707DE}"/>
              </a:ext>
            </a:extLst>
          </p:cNvPr>
          <p:cNvSpPr>
            <a:spLocks noGrp="1"/>
          </p:cNvSpPr>
          <p:nvPr>
            <p:ph idx="1"/>
          </p:nvPr>
        </p:nvSpPr>
        <p:spPr>
          <a:xfrm>
            <a:off x="838200" y="1364566"/>
            <a:ext cx="10515600" cy="4930725"/>
          </a:xfrm>
        </p:spPr>
        <p:txBody>
          <a:bodyPr>
            <a:normAutofit lnSpcReduction="10000"/>
          </a:bodyPr>
          <a:lstStyle/>
          <a:p>
            <a:pPr>
              <a:lnSpc>
                <a:spcPct val="120000"/>
              </a:lnSpc>
              <a:spcAft>
                <a:spcPts val="600"/>
              </a:spcAft>
            </a:pPr>
            <a:r>
              <a:rPr lang="en-US" dirty="0">
                <a:effectLst>
                  <a:outerShdw blurRad="38100" dist="38100" dir="2700000" algn="tl">
                    <a:srgbClr val="000000">
                      <a:alpha val="43137"/>
                    </a:srgbClr>
                  </a:outerShdw>
                </a:effectLst>
              </a:rPr>
              <a:t>“What is the message we are presenting?” </a:t>
            </a:r>
          </a:p>
          <a:p>
            <a:pPr>
              <a:lnSpc>
                <a:spcPct val="120000"/>
              </a:lnSpc>
              <a:spcAft>
                <a:spcPts val="600"/>
              </a:spcAft>
            </a:pPr>
            <a:r>
              <a:rPr lang="en-US" dirty="0">
                <a:effectLst>
                  <a:outerShdw blurRad="38100" dist="38100" dir="2700000" algn="tl">
                    <a:srgbClr val="000000">
                      <a:alpha val="43137"/>
                    </a:srgbClr>
                  </a:outerShdw>
                </a:effectLst>
              </a:rPr>
              <a:t>“How comprehensive are we with the biblical teaching?”</a:t>
            </a:r>
          </a:p>
          <a:p>
            <a:pPr>
              <a:lnSpc>
                <a:spcPct val="120000"/>
              </a:lnSpc>
              <a:spcAft>
                <a:spcPts val="600"/>
              </a:spcAft>
            </a:pPr>
            <a:r>
              <a:rPr lang="en-US" dirty="0">
                <a:effectLst>
                  <a:outerShdw blurRad="38100" dist="38100" dir="2700000" algn="tl">
                    <a:srgbClr val="000000">
                      <a:alpha val="43137"/>
                    </a:srgbClr>
                  </a:outerShdw>
                </a:effectLst>
              </a:rPr>
              <a:t>“Have we dropped the torch?”</a:t>
            </a:r>
          </a:p>
          <a:p>
            <a:pPr>
              <a:lnSpc>
                <a:spcPct val="120000"/>
              </a:lnSpc>
              <a:spcAft>
                <a:spcPts val="600"/>
              </a:spcAft>
            </a:pPr>
            <a:r>
              <a:rPr lang="en-US" dirty="0">
                <a:effectLst>
                  <a:outerShdw blurRad="38100" dist="38100" dir="2700000" algn="tl">
                    <a:srgbClr val="000000">
                      <a:alpha val="43137"/>
                    </a:srgbClr>
                  </a:outerShdw>
                </a:effectLst>
              </a:rPr>
              <a:t>“Have we allowed the flame to be extinguished?”</a:t>
            </a:r>
          </a:p>
          <a:p>
            <a:pPr>
              <a:lnSpc>
                <a:spcPct val="120000"/>
              </a:lnSpc>
              <a:spcAft>
                <a:spcPts val="600"/>
              </a:spcAft>
            </a:pPr>
            <a:r>
              <a:rPr lang="en-US" dirty="0">
                <a:effectLst>
                  <a:outerShdw blurRad="38100" dist="38100" dir="2700000" algn="tl">
                    <a:srgbClr val="000000">
                      <a:alpha val="43137"/>
                    </a:srgbClr>
                  </a:outerShdw>
                </a:effectLst>
              </a:rPr>
              <a:t>“Who will faithfully carry it?”</a:t>
            </a:r>
          </a:p>
        </p:txBody>
      </p:sp>
    </p:spTree>
    <p:extLst>
      <p:ext uri="{BB962C8B-B14F-4D97-AF65-F5344CB8AC3E}">
        <p14:creationId xmlns:p14="http://schemas.microsoft.com/office/powerpoint/2010/main" val="2332933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26549-DAAB-5549-3304-FB454872E512}"/>
              </a:ext>
            </a:extLst>
          </p:cNvPr>
          <p:cNvSpPr>
            <a:spLocks noGrp="1"/>
          </p:cNvSpPr>
          <p:nvPr>
            <p:ph idx="1"/>
          </p:nvPr>
        </p:nvSpPr>
        <p:spPr>
          <a:xfrm>
            <a:off x="851095" y="583809"/>
            <a:ext cx="10614074" cy="5493433"/>
          </a:xfrm>
        </p:spPr>
        <p:txBody>
          <a:bodyPr>
            <a:normAutofit/>
          </a:bodyPr>
          <a:lstStyle/>
          <a:p>
            <a:pPr>
              <a:lnSpc>
                <a:spcPct val="100000"/>
              </a:lnSpc>
              <a:spcAft>
                <a:spcPts val="1200"/>
              </a:spcAft>
            </a:pPr>
            <a:r>
              <a:rPr lang="en-US" b="1" dirty="0">
                <a:effectLst>
                  <a:outerShdw blurRad="38100" dist="38100" dir="2700000" algn="tl">
                    <a:srgbClr val="000000">
                      <a:alpha val="43137"/>
                    </a:srgbClr>
                  </a:outerShdw>
                </a:effectLst>
              </a:rPr>
              <a:t>The Obligation</a:t>
            </a:r>
            <a:endParaRPr lang="en-US" dirty="0">
              <a:effectLst>
                <a:outerShdw blurRad="38100" dist="38100" dir="2700000" algn="tl">
                  <a:srgbClr val="000000">
                    <a:alpha val="43137"/>
                  </a:srgbClr>
                </a:outerShdw>
              </a:effectLst>
            </a:endParaRPr>
          </a:p>
          <a:p>
            <a:pPr marL="571500" indent="-571500" algn="l">
              <a:lnSpc>
                <a:spcPct val="100000"/>
              </a:lnSpc>
              <a:spcAft>
                <a:spcPts val="1200"/>
              </a:spcAft>
              <a:buFont typeface="Wingdings" panose="05000000000000000000" pitchFamily="2" charset="2"/>
              <a:buChar char="§"/>
            </a:pPr>
            <a:r>
              <a:rPr lang="en-US" dirty="0">
                <a:effectLst>
                  <a:outerShdw blurRad="38100" dist="38100" dir="2700000" algn="tl">
                    <a:srgbClr val="000000">
                      <a:alpha val="43137"/>
                    </a:srgbClr>
                  </a:outerShdw>
                </a:effectLst>
              </a:rPr>
              <a:t>Every Christian is a Torchbearer!</a:t>
            </a:r>
          </a:p>
          <a:p>
            <a:pPr marL="571500" indent="-571500" algn="l">
              <a:lnSpc>
                <a:spcPct val="100000"/>
              </a:lnSpc>
              <a:spcAft>
                <a:spcPts val="1200"/>
              </a:spcAft>
              <a:buFont typeface="Wingdings" panose="05000000000000000000" pitchFamily="2" charset="2"/>
              <a:buChar char="§"/>
            </a:pPr>
            <a:r>
              <a:rPr lang="en-US" dirty="0">
                <a:effectLst>
                  <a:outerShdw blurRad="38100" dist="38100" dir="2700000" algn="tl">
                    <a:srgbClr val="000000">
                      <a:alpha val="43137"/>
                    </a:srgbClr>
                  </a:outerShdw>
                </a:effectLst>
              </a:rPr>
              <a:t>Energy must be expended; dedication must drive action; weariness and fatigue must be disregarded; the mission must remain #1!</a:t>
            </a:r>
          </a:p>
          <a:p>
            <a:pPr marL="571500" indent="-571500" algn="l">
              <a:lnSpc>
                <a:spcPct val="100000"/>
              </a:lnSpc>
              <a:spcAft>
                <a:spcPts val="1200"/>
              </a:spcAft>
              <a:buFont typeface="Wingdings" panose="05000000000000000000" pitchFamily="2" charset="2"/>
              <a:buChar char="§"/>
            </a:pPr>
            <a:r>
              <a:rPr lang="en-US" dirty="0">
                <a:effectLst>
                  <a:outerShdw blurRad="38100" dist="38100" dir="2700000" algn="tl">
                    <a:srgbClr val="000000">
                      <a:alpha val="43137"/>
                    </a:srgbClr>
                  </a:outerShdw>
                </a:effectLst>
              </a:rPr>
              <a:t>Christians face devilish discouragements about torch bearing duties</a:t>
            </a:r>
          </a:p>
        </p:txBody>
      </p:sp>
    </p:spTree>
    <p:extLst>
      <p:ext uri="{BB962C8B-B14F-4D97-AF65-F5344CB8AC3E}">
        <p14:creationId xmlns:p14="http://schemas.microsoft.com/office/powerpoint/2010/main" val="126054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DD50-3496-0FD4-05DC-B7E88A237ED9}"/>
              </a:ext>
            </a:extLst>
          </p:cNvPr>
          <p:cNvSpPr>
            <a:spLocks noGrp="1"/>
          </p:cNvSpPr>
          <p:nvPr>
            <p:ph type="title"/>
          </p:nvPr>
        </p:nvSpPr>
        <p:spPr>
          <a:xfrm>
            <a:off x="443132" y="365125"/>
            <a:ext cx="10910668" cy="1281113"/>
          </a:xfrm>
        </p:spPr>
        <p:txBody>
          <a:bodyPr>
            <a:normAutofit/>
          </a:bodyPr>
          <a:lstStyle/>
          <a:p>
            <a:r>
              <a:rPr lang="en-US" dirty="0">
                <a:effectLst>
                  <a:outerShdw blurRad="38100" dist="38100" dir="2700000" algn="tl">
                    <a:srgbClr val="000000">
                      <a:alpha val="43137"/>
                    </a:srgbClr>
                  </a:outerShdw>
                </a:effectLst>
              </a:rPr>
              <a:t>The Critical Urgency</a:t>
            </a:r>
            <a:endParaRPr lang="en-US" dirty="0">
              <a:effectLst>
                <a:outerShdw blurRad="38100" dist="38100" dir="2700000" algn="tl" rotWithShape="0">
                  <a:srgbClr val="000000">
                    <a:alpha val="43137"/>
                  </a:srgbClr>
                </a:outerShdw>
              </a:effectLst>
            </a:endParaRPr>
          </a:p>
        </p:txBody>
      </p:sp>
      <p:sp>
        <p:nvSpPr>
          <p:cNvPr id="3" name="Content Placeholder 2">
            <a:extLst>
              <a:ext uri="{FF2B5EF4-FFF2-40B4-BE49-F238E27FC236}">
                <a16:creationId xmlns:a16="http://schemas.microsoft.com/office/drawing/2014/main" id="{9890C9D3-0427-317A-E398-6E8156EA2A21}"/>
              </a:ext>
            </a:extLst>
          </p:cNvPr>
          <p:cNvSpPr>
            <a:spLocks noGrp="1"/>
          </p:cNvSpPr>
          <p:nvPr>
            <p:ph idx="1"/>
          </p:nvPr>
        </p:nvSpPr>
        <p:spPr>
          <a:xfrm>
            <a:off x="196947" y="1765496"/>
            <a:ext cx="11240087" cy="4164036"/>
          </a:xfrm>
        </p:spPr>
        <p:txBody>
          <a:bodyPr>
            <a:noAutofit/>
          </a:bodyPr>
          <a:lstStyle/>
          <a:p>
            <a:pPr>
              <a:lnSpc>
                <a:spcPct val="100000"/>
              </a:lnSpc>
              <a:spcBef>
                <a:spcPts val="600"/>
              </a:spcBef>
            </a:pPr>
            <a:r>
              <a:rPr lang="en-US" dirty="0">
                <a:effectLst>
                  <a:outerShdw blurRad="38100" dist="38100" dir="2700000" algn="tl">
                    <a:srgbClr val="000000">
                      <a:alpha val="43137"/>
                    </a:srgbClr>
                  </a:outerShdw>
                </a:effectLst>
              </a:rPr>
              <a:t>A character in contrast! </a:t>
            </a:r>
          </a:p>
          <a:p>
            <a:pPr>
              <a:lnSpc>
                <a:spcPct val="100000"/>
              </a:lnSpc>
              <a:spcBef>
                <a:spcPts val="600"/>
              </a:spcBef>
            </a:pPr>
            <a:r>
              <a:rPr lang="en-US" dirty="0">
                <a:effectLst>
                  <a:outerShdw blurRad="38100" dist="38100" dir="2700000" algn="tl">
                    <a:srgbClr val="000000">
                      <a:alpha val="43137"/>
                    </a:srgbClr>
                  </a:outerShdw>
                </a:effectLst>
              </a:rPr>
              <a:t>A transparency that honors God</a:t>
            </a:r>
          </a:p>
          <a:p>
            <a:pPr>
              <a:lnSpc>
                <a:spcPct val="100000"/>
              </a:lnSpc>
              <a:spcBef>
                <a:spcPts val="600"/>
              </a:spcBef>
            </a:pPr>
            <a:r>
              <a:rPr lang="en-US" dirty="0">
                <a:effectLst>
                  <a:outerShdw blurRad="38100" dist="38100" dir="2700000" algn="tl">
                    <a:srgbClr val="000000">
                      <a:alpha val="43137"/>
                    </a:srgbClr>
                  </a:outerShdw>
                </a:effectLst>
              </a:rPr>
              <a:t>A genuine respect</a:t>
            </a:r>
          </a:p>
          <a:p>
            <a:pPr>
              <a:lnSpc>
                <a:spcPct val="100000"/>
              </a:lnSpc>
              <a:spcBef>
                <a:spcPts val="600"/>
              </a:spcBef>
            </a:pPr>
            <a:r>
              <a:rPr lang="en-US" dirty="0">
                <a:effectLst>
                  <a:outerShdw blurRad="38100" dist="38100" dir="2700000" algn="tl">
                    <a:srgbClr val="000000">
                      <a:alpha val="43137"/>
                    </a:srgbClr>
                  </a:outerShdw>
                </a:effectLst>
              </a:rPr>
              <a:t>A firm trust!</a:t>
            </a:r>
          </a:p>
        </p:txBody>
      </p:sp>
    </p:spTree>
    <p:extLst>
      <p:ext uri="{BB962C8B-B14F-4D97-AF65-F5344CB8AC3E}">
        <p14:creationId xmlns:p14="http://schemas.microsoft.com/office/powerpoint/2010/main" val="3964503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9CF7D-0CC9-DF59-D00C-C7F6A4C686DB}"/>
              </a:ext>
            </a:extLst>
          </p:cNvPr>
          <p:cNvSpPr>
            <a:spLocks noGrp="1"/>
          </p:cNvSpPr>
          <p:nvPr>
            <p:ph idx="1"/>
          </p:nvPr>
        </p:nvSpPr>
        <p:spPr>
          <a:xfrm>
            <a:off x="675250" y="858129"/>
            <a:ext cx="10065433" cy="4114800"/>
          </a:xfrm>
        </p:spPr>
        <p:txBody>
          <a:bodyPr>
            <a:noAutofit/>
          </a:bodyPr>
          <a:lstStyle/>
          <a:p>
            <a:pPr>
              <a:lnSpc>
                <a:spcPct val="100000"/>
              </a:lnSpc>
              <a:spcAft>
                <a:spcPts val="600"/>
              </a:spcAft>
            </a:pPr>
            <a:r>
              <a:rPr lang="en-US" sz="4400" b="1" dirty="0">
                <a:effectLst>
                  <a:outerShdw blurRad="38100" dist="38100" dir="2700000" algn="tl">
                    <a:srgbClr val="000000">
                      <a:alpha val="43137"/>
                    </a:srgbClr>
                  </a:outerShdw>
                </a:effectLst>
              </a:rPr>
              <a:t>The Torch</a:t>
            </a:r>
            <a:endParaRPr lang="en-US" sz="4400" dirty="0">
              <a:effectLst>
                <a:outerShdw blurRad="38100" dist="38100" dir="2700000" algn="tl">
                  <a:srgbClr val="000000">
                    <a:alpha val="43137"/>
                  </a:srgbClr>
                </a:outerShdw>
              </a:effectLst>
            </a:endParaRPr>
          </a:p>
          <a:p>
            <a:pPr marL="571500" indent="-571500" algn="l">
              <a:lnSpc>
                <a:spcPct val="10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Be careful defining “gospel message”</a:t>
            </a:r>
          </a:p>
          <a:p>
            <a:pPr marL="571500" indent="-571500" algn="l">
              <a:lnSpc>
                <a:spcPct val="100000"/>
              </a:lnSpc>
              <a:spcAft>
                <a:spcPts val="600"/>
              </a:spcAft>
              <a:buFont typeface="Wingdings" panose="05000000000000000000" pitchFamily="2" charset="2"/>
              <a:buChar char="§"/>
            </a:pPr>
            <a:r>
              <a:rPr lang="en-US" dirty="0">
                <a:effectLst>
                  <a:outerShdw blurRad="38100" dist="38100" dir="2700000" algn="tl">
                    <a:srgbClr val="000000">
                      <a:alpha val="43137"/>
                    </a:srgbClr>
                  </a:outerShdw>
                </a:effectLst>
              </a:rPr>
              <a:t>Outrage at those who tamper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(Galatians 1:8-9)</a:t>
            </a:r>
          </a:p>
        </p:txBody>
      </p:sp>
    </p:spTree>
    <p:extLst>
      <p:ext uri="{BB962C8B-B14F-4D97-AF65-F5344CB8AC3E}">
        <p14:creationId xmlns:p14="http://schemas.microsoft.com/office/powerpoint/2010/main" val="83718432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581</Words>
  <Application>Microsoft Office PowerPoint</Application>
  <PresentationFormat>Widescreen</PresentationFormat>
  <Paragraphs>82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Wingdings</vt:lpstr>
      <vt:lpstr>Arial</vt:lpstr>
      <vt:lpstr>Baloo Bhai</vt:lpstr>
      <vt:lpstr>Aptos Display</vt:lpstr>
      <vt:lpstr>Calibri</vt:lpstr>
      <vt:lpstr>Office Theme</vt:lpstr>
      <vt:lpstr>Lesson 12: Communicating the gospel</vt:lpstr>
      <vt:lpstr>PowerPoint Presentation</vt:lpstr>
      <vt:lpstr>Evangelism Illustration</vt:lpstr>
      <vt:lpstr>PowerPoint Presentation</vt:lpstr>
      <vt:lpstr>PowerPoint Presentation</vt:lpstr>
      <vt:lpstr>Critical Aspects</vt:lpstr>
      <vt:lpstr>PowerPoint Presentation</vt:lpstr>
      <vt:lpstr>The Critical Urgency</vt:lpstr>
      <vt:lpstr>PowerPoint Presentation</vt:lpstr>
      <vt:lpstr>PowerPoint Presentation</vt:lpstr>
      <vt:lpstr>The Biblical Command…</vt:lpstr>
      <vt:lpstr>Communicators of the Gospel</vt:lpstr>
      <vt:lpstr>Manipulation</vt:lpstr>
      <vt:lpstr>Historical Manipulations</vt:lpstr>
      <vt:lpstr>Apostle Paul’s Model</vt:lpstr>
      <vt:lpstr>Evangelism Techniques</vt:lpstr>
      <vt:lpstr>Develop Your Personal Technique!</vt:lpstr>
      <vt:lpstr>Develop Your Personal Technique!</vt:lpstr>
      <vt:lpstr>“Philip ran up and heard him reading Isaiah the prophet, and said, ‘Do you understand what you are reading?’ And he said, ‘Well, how could I, unless someone guides me?’” (Acts 8:30-31).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Kachelman Jr.</dc:creator>
  <cp:lastModifiedBy>John Kachelman Jr.</cp:lastModifiedBy>
  <cp:revision>54</cp:revision>
  <dcterms:created xsi:type="dcterms:W3CDTF">2025-05-30T21:28:37Z</dcterms:created>
  <dcterms:modified xsi:type="dcterms:W3CDTF">2025-07-03T11:01:36Z</dcterms:modified>
</cp:coreProperties>
</file>