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75" r:id="rId4"/>
    <p:sldId id="291" r:id="rId5"/>
    <p:sldId id="276" r:id="rId6"/>
    <p:sldId id="290" r:id="rId7"/>
    <p:sldId id="272" r:id="rId8"/>
    <p:sldId id="261" r:id="rId9"/>
    <p:sldId id="260" r:id="rId10"/>
    <p:sldId id="277" r:id="rId11"/>
    <p:sldId id="278" r:id="rId12"/>
    <p:sldId id="279" r:id="rId13"/>
    <p:sldId id="292" r:id="rId14"/>
    <p:sldId id="263" r:id="rId15"/>
    <p:sldId id="300" r:id="rId16"/>
    <p:sldId id="301" r:id="rId17"/>
    <p:sldId id="293" r:id="rId18"/>
    <p:sldId id="302" r:id="rId19"/>
    <p:sldId id="303" r:id="rId20"/>
    <p:sldId id="294" r:id="rId21"/>
    <p:sldId id="296" r:id="rId22"/>
    <p:sldId id="295" r:id="rId23"/>
    <p:sldId id="299" r:id="rId24"/>
    <p:sldId id="297" r:id="rId25"/>
    <p:sldId id="304" r:id="rId26"/>
    <p:sldId id="280" r:id="rId27"/>
    <p:sldId id="298" r:id="rId28"/>
    <p:sldId id="281" r:id="rId29"/>
    <p:sldId id="266" r:id="rId30"/>
    <p:sldId id="305" r:id="rId31"/>
    <p:sldId id="267" r:id="rId32"/>
    <p:sldId id="262" r:id="rId33"/>
    <p:sldId id="306" r:id="rId34"/>
  </p:sldIdLst>
  <p:sldSz cx="12192000" cy="6858000"/>
  <p:notesSz cx="6858000" cy="9144000"/>
  <p:embeddedFontLst>
    <p:embeddedFont>
      <p:font typeface="Baloo Bhai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2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872B5-FFCF-8199-4A7D-DEE1E3567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841" y="5759776"/>
            <a:ext cx="10498317" cy="908165"/>
          </a:xfr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Baloo Bhai" panose="03080902040302020200" pitchFamily="66" charset="0"/>
                <a:cs typeface="Baloo Bhai" panose="030809020403020202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14208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E02A-C8E3-134E-4785-25F5AD30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60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1E301-47A3-986D-A5B5-7DE297998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0F978-3AC7-8E32-121D-5D308EF8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210F4-D74C-683F-304A-71523991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B0258-D30A-93D9-2A65-BAE26F3C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9191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CC1D-CFAF-4C54-B9F9-F8004CB3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  <a:effectLst/>
        </p:spPr>
        <p:txBody>
          <a:bodyPr/>
          <a:lstStyle>
            <a:lvl1pPr algn="ctr"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FEA05-5754-1DE3-ED2B-A6C77CC42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450" y="1825625"/>
            <a:ext cx="5181600" cy="3984625"/>
          </a:xfrm>
          <a:effectLst/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23BB4-0B37-8075-FBAB-0BF8D151C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1275" y="1825625"/>
            <a:ext cx="5181600" cy="3984625"/>
          </a:xfrm>
          <a:effectLst/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092AD-1AE8-9417-DAF4-0BD6B312B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D0975-2022-99AA-CB0D-8F3372A3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D7866-A303-32F5-58B0-A440C43B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227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2DE2-3D27-F60C-A2AA-4EFBBEBCB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E43E4-FA5C-F204-97F2-8F086F1FF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E4804-3ACA-4795-6F01-80F8F11EC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557C3-93E8-3B4F-AF84-EAC64AF90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C6360D-0FC5-5202-64C8-2392BA652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59E25-0D35-56D8-7873-914CC1B8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5B752-1974-2482-78CA-E09E8C29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3C56AF-6941-CB79-0152-0CF0105F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6577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B3AFB-8936-DF45-39A9-A3B244FD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FB1D8-1EFB-80C1-0EEF-1FE674DC2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B58F8-A980-D29E-B3C3-F0CA2179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74CBD-947F-4D69-86E9-E5AA8C34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6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7650AB-8886-2868-46DF-4BDF44D2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452770-1174-1AF8-1F29-1E4BAD1C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98233-DA3E-A89C-BDCB-62F1A668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2225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542A-B12D-7AF8-039A-5EBB5076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61ADE-73B7-CDAE-4F65-CED557924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2B3CD-9E6E-B150-5B78-DF9B412F1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0B847-73E4-D4C3-4D60-0C674EC7A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C7024-1734-456D-4414-3949550C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BEEA4-E89F-B53B-5D6C-7E228B97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5365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7CC95-F53B-32DB-B52C-6657D0A0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03942-C153-3626-40BD-4AAEA9A1D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EAA3D-7839-E6DD-6F7D-A58E900E7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744F1-853A-26E8-660D-6B987363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DA7DC-7BFE-ADAB-84A2-50A0BBD8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A7F38-EA47-F1C9-0B43-C56D38CB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7389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C637-E4B4-DA79-A515-7720C04A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521C9-783B-6F93-9A60-CFC23E7C5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86AEA-3F35-DAC8-37F6-19AFAC52B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64008-90E2-427E-5285-5758B543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1472B-AACB-36F1-5FDC-0BC059FF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337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DA7B7F-3DBC-F28E-673C-69AEC85A7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0539F-DABC-0572-5C15-E3A535194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2CE40-86E2-703C-6DAC-234751324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B4392-32FD-B7B0-CA97-671FC28D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A6348-F860-F132-F573-772F5A56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730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A3ECA-683A-8214-2995-CF13D6B4246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000000">
                <a:alpha val="90000"/>
              </a:srgbClr>
            </a:outerShdw>
          </a:effectLst>
        </p:spPr>
        <p:txBody>
          <a:bodyPr>
            <a:normAutofit/>
          </a:bodyPr>
          <a:lstStyle>
            <a:lvl1pPr>
              <a:defRPr sz="4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 anchor="ctr" anchorCtr="0"/>
          <a:lstStyle>
            <a:lvl1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2pPr>
            <a:lvl3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3pPr>
            <a:lvl4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4pPr>
            <a:lvl5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9374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E9C018-8135-538B-3CBB-11C79260B80E}"/>
              </a:ext>
            </a:extLst>
          </p:cNvPr>
          <p:cNvSpPr/>
          <p:nvPr userDrawn="1"/>
        </p:nvSpPr>
        <p:spPr>
          <a:xfrm>
            <a:off x="-1" y="1753386"/>
            <a:ext cx="11434713" cy="461913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A3ECA-683A-8214-2995-CF13D6B4246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80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788"/>
            <a:ext cx="10389124" cy="4289195"/>
          </a:xfrm>
          <a:effectLst/>
        </p:spPr>
        <p:txBody>
          <a:bodyPr anchor="ctr" anchorCtr="0"/>
          <a:lstStyle>
            <a:lvl1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85500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Border_Left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2324099"/>
            <a:ext cx="8804635" cy="3280569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5B82F-5AD3-6B29-75F2-864E74BF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681" y="1256506"/>
            <a:ext cx="8804635" cy="867569"/>
          </a:xfrm>
          <a:effectLst/>
        </p:spPr>
        <p:txBody>
          <a:bodyPr/>
          <a:lstStyle>
            <a:lvl1pPr algn="ctr"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90929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Border_Right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222542-DB04-12F0-8C1D-4271EE59A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2324099"/>
            <a:ext cx="8804635" cy="3280569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490E8C-AFEF-1435-76C5-7A0A06DB0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681" y="1256506"/>
            <a:ext cx="8804635" cy="867569"/>
          </a:xfrm>
          <a:effectLst/>
        </p:spPr>
        <p:txBody>
          <a:bodyPr/>
          <a:lstStyle>
            <a:lvl1pPr algn="ctr"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505453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rder_Left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1253331"/>
            <a:ext cx="8804635" cy="4351338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33428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rder_Right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1253331"/>
            <a:ext cx="8804635" cy="4351338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9130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3219450"/>
            <a:ext cx="8804635" cy="1924050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6F889-374F-6117-5C88-8001370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1700"/>
            <a:ext cx="10515600" cy="771525"/>
          </a:xfrm>
          <a:effectLst/>
        </p:spPr>
        <p:txBody>
          <a:bodyPr/>
          <a:lstStyle>
            <a:lvl1pPr algn="ctr"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5602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2000250"/>
            <a:ext cx="8804635" cy="3143250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99775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E256DF-7645-B3F0-4C22-64333526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91E33-A2B3-7BF0-732F-65EA26B6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32A50-C2B4-7D0C-2C91-E5B73EF07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E681BD1-1089-4E49-91C5-9DBAC5F82533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5A37A-4F36-6DB3-8C5F-05DE8BDB1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B6C1F-6151-A9FB-3FDA-DB17C9D5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C424B3-3821-457A-8ACC-3D8F8A39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5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5" r:id="rId5"/>
    <p:sldLayoutId id="2147483661" r:id="rId6"/>
    <p:sldLayoutId id="2147483663" r:id="rId7"/>
    <p:sldLayoutId id="2147483662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Baloo Bhai" panose="03080902040302020200" pitchFamily="66" charset="0"/>
          <a:ea typeface="+mj-ea"/>
          <a:cs typeface="Baloo Bhai" panose="03080902040302020200" pitchFamily="66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CC64-DA47-4F9F-1E58-F5FD8D9ED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401" y="5457320"/>
            <a:ext cx="10744937" cy="908165"/>
          </a:xfrm>
        </p:spPr>
        <p:txBody>
          <a:bodyPr>
            <a:normAutofit/>
          </a:bodyPr>
          <a:lstStyle/>
          <a:p>
            <a:r>
              <a:rPr lang="en-US" dirty="0"/>
              <a:t>Lesson 10: How to be a People-Builder</a:t>
            </a:r>
          </a:p>
        </p:txBody>
      </p:sp>
    </p:spTree>
    <p:extLst>
      <p:ext uri="{BB962C8B-B14F-4D97-AF65-F5344CB8AC3E}">
        <p14:creationId xmlns:p14="http://schemas.microsoft.com/office/powerpoint/2010/main" val="1378140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36439-D282-2F6D-F6BA-CBEAC8C5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Sources…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839B-8C84-30F9-F8CD-AD468880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464"/>
            <a:ext cx="10515600" cy="260955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 has its products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Christian has his source</a:t>
            </a:r>
          </a:p>
        </p:txBody>
      </p:sp>
    </p:spTree>
    <p:extLst>
      <p:ext uri="{BB962C8B-B14F-4D97-AF65-F5344CB8AC3E}">
        <p14:creationId xmlns:p14="http://schemas.microsoft.com/office/powerpoint/2010/main" val="1604859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4E4533-812F-00E1-D40D-E00144EC7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71" y="1301113"/>
            <a:ext cx="10304583" cy="3629613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Christian counters the world’s negativism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Affirms noble qualities and acts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“People-Builder” uses authentic edification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3A3B1-9FBE-FE6B-BEC6-CFAFB593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02" y="693798"/>
            <a:ext cx="8804635" cy="867569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Authentic Edification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703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DDF2-1819-20D6-90E9-3C2F09FD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Daily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9A82-673C-7948-791C-B1E9B7A58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315"/>
            <a:ext cx="10389124" cy="34931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misery if you depend upon the world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neutralized by two critical factors ("Encouragement” and “Exhortation”)</a:t>
            </a:r>
          </a:p>
        </p:txBody>
      </p:sp>
    </p:spTree>
    <p:extLst>
      <p:ext uri="{BB962C8B-B14F-4D97-AF65-F5344CB8AC3E}">
        <p14:creationId xmlns:p14="http://schemas.microsoft.com/office/powerpoint/2010/main" val="3370871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26DCE-216F-EEC0-2455-EDBB097B3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39FCB-B863-C51A-B7E8-E807F1E4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Daily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935B3-E56D-2FB5-9426-C33D199D5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94" y="1758462"/>
            <a:ext cx="10854530" cy="229303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world fails to build with honesty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world fails to build with truthful values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1344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88D6C-2A9C-EF3D-0813-D753DA76D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3" y="1167617"/>
            <a:ext cx="9973994" cy="5183945"/>
          </a:xfrm>
        </p:spPr>
        <p:txBody>
          <a:bodyPr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are valuable ONLY IF…”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Infected by an “epidemic of inferiority.”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Stark contrast with the Christian (Psalm 63:5)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“What’s wrong with me?”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Feeds us with negative messages that demoralize and erase initiative for activity.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2C01B-4D41-E012-7530-29B3446B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02" y="733832"/>
            <a:ext cx="8804635" cy="86756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 Values…</a:t>
            </a:r>
          </a:p>
        </p:txBody>
      </p:sp>
    </p:spTree>
    <p:extLst>
      <p:ext uri="{BB962C8B-B14F-4D97-AF65-F5344CB8AC3E}">
        <p14:creationId xmlns:p14="http://schemas.microsoft.com/office/powerpoint/2010/main" val="4141681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8604B-02E7-CB75-565C-61A064076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1C9C47-24F0-B0CB-9636-4459E668D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9" y="1484141"/>
            <a:ext cx="11317458" cy="315819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Tragically some NEVER give compliments, appreciation or even apologies that are critical to combating the worldly environment!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60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6F2CA-7430-5F2C-4DB9-FBDF3EF13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20C8-7567-EFA1-A161-1D6DFE1A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Daily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A77D2-CB7A-FDDB-4BFF-1F8F4D1D7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62" y="1195754"/>
            <a:ext cx="10854530" cy="43680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world fails to build with honesty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world fails to build with truthful values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Church/Christian builds with truthful values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899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80183-3A7F-6B58-7F0A-E16E2ED9D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9A8C-4564-FFA7-E49C-E1668096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BA9A0-B48E-021B-D6E0-E09D66BA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12" y="1828799"/>
            <a:ext cx="11079612" cy="466407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God of affirmation (Ephesians 2:14-16)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Cosmetics are MUCH more effective (Titus 2:10)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Encourages us to achieve and excel (Revelation 2:10)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Communicated for encouraging (Genesis 12:1-3)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Validated each person’s value (2 Corinthians 1:20)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Affirms and emancipates (Ephesians 2:19)</a:t>
            </a:r>
          </a:p>
        </p:txBody>
      </p:sp>
    </p:spTree>
    <p:extLst>
      <p:ext uri="{BB962C8B-B14F-4D97-AF65-F5344CB8AC3E}">
        <p14:creationId xmlns:p14="http://schemas.microsoft.com/office/powerpoint/2010/main" val="1082315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48CE9-5D79-AC2C-84AF-4B33E4170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83D11A-88BF-DAB1-BD90-C4C06361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9" y="1484142"/>
            <a:ext cx="11317458" cy="2405576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Matthew 5:48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As His children we ought to imitate God’s example and offer encouragement to others!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58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13257-1633-D150-57A0-61AFB2FF5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1060-62FD-750F-88A4-2C07D39A0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Daily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F9F3D-C8F0-6760-C7F9-62B491CE5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62" y="1195754"/>
            <a:ext cx="10854530" cy="52120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world fails to build with honesty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world fails to build with truthful values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Church/Christian builds with truthful values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Church/Christian builds with these actions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660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3A9CC-9222-D3E2-01FB-40887A77C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210" y="1253331"/>
            <a:ext cx="9000108" cy="4351338"/>
          </a:xfrm>
        </p:spPr>
        <p:txBody>
          <a:bodyPr>
            <a:normAutofit/>
          </a:bodyPr>
          <a:lstStyle/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 then we pursue the things which make for peace and the building </a:t>
            </a:r>
            <a:b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 of one another”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oo Bhai" panose="020B0604020202020204" charset="0"/>
              <a:cs typeface="Baloo Bhai" panose="020B0604020202020204" charset="0"/>
            </a:endParaRPr>
          </a:p>
          <a:p>
            <a:pPr algn="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oo Bhai" panose="020B0604020202020204" charset="0"/>
              <a:cs typeface="Baloo Bhai" panose="020B0604020202020204" charset="0"/>
            </a:endParaRPr>
          </a:p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Bhai" panose="020B0604020202020204" charset="0"/>
                <a:cs typeface="Baloo Bhai" panose="020B0604020202020204" charset="0"/>
              </a:rPr>
              <a:t>Romans 14:19</a:t>
            </a:r>
          </a:p>
        </p:txBody>
      </p:sp>
    </p:spTree>
    <p:extLst>
      <p:ext uri="{BB962C8B-B14F-4D97-AF65-F5344CB8AC3E}">
        <p14:creationId xmlns:p14="http://schemas.microsoft.com/office/powerpoint/2010/main" val="4267033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31433-6268-118C-6D0B-8E4ECADF8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7BFF4-CF45-13D9-71D5-ABDDA0BFC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3" y="1167617"/>
            <a:ext cx="9973994" cy="5183945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positive vocabulary (Psalm 59:12-16)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“Don’t invest your hearts heavily in earthly possessions. Why should I fear anything 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cannot rob me of God and why 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I desire anything that cannot 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me possession of God?”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2D009-9809-8A47-934E-19933B5D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02" y="733832"/>
            <a:ext cx="8804635" cy="86756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of a People-Builder…</a:t>
            </a:r>
          </a:p>
        </p:txBody>
      </p:sp>
    </p:spTree>
    <p:extLst>
      <p:ext uri="{BB962C8B-B14F-4D97-AF65-F5344CB8AC3E}">
        <p14:creationId xmlns:p14="http://schemas.microsoft.com/office/powerpoint/2010/main" val="3921085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2E8E6-D887-C207-5736-D91F100F9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75372-2C49-2BA3-4DBB-2A685EA95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2" y="1230922"/>
            <a:ext cx="9973994" cy="5183945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positive vocabulary (Psalm 59:12-16)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in His Church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Church we should find People-Builders who see the best in us and expect the best from us AND verbally communicate in 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People-Building words.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20723-7232-8C63-C07A-1118B97D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02" y="733832"/>
            <a:ext cx="8804635" cy="86756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of a People-Builder…</a:t>
            </a:r>
          </a:p>
        </p:txBody>
      </p:sp>
    </p:spTree>
    <p:extLst>
      <p:ext uri="{BB962C8B-B14F-4D97-AF65-F5344CB8AC3E}">
        <p14:creationId xmlns:p14="http://schemas.microsoft.com/office/powerpoint/2010/main" val="3573213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F1F73-9F92-2848-9C56-179145470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308F5-5FF3-62CA-5728-22E351D6A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Key Concepts…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A27BE-A1E6-9849-D2FB-15EB49102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14" y="1828799"/>
            <a:ext cx="10101909" cy="20116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Edification—building up!</a:t>
            </a:r>
          </a:p>
        </p:txBody>
      </p:sp>
    </p:spTree>
    <p:extLst>
      <p:ext uri="{BB962C8B-B14F-4D97-AF65-F5344CB8AC3E}">
        <p14:creationId xmlns:p14="http://schemas.microsoft.com/office/powerpoint/2010/main" val="594562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B843D-0847-B850-D610-15C5D9E3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Spiritual “House Raising”!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46661-3683-0BE6-143F-09B98E900C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15:1-3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8:1,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1:28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49050-32FF-7524-D18D-38F3D9EEE6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3:13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4:13-16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14:12</a:t>
            </a:r>
          </a:p>
        </p:txBody>
      </p:sp>
    </p:spTree>
    <p:extLst>
      <p:ext uri="{BB962C8B-B14F-4D97-AF65-F5344CB8AC3E}">
        <p14:creationId xmlns:p14="http://schemas.microsoft.com/office/powerpoint/2010/main" val="1912396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1748D-CC6E-0133-32A2-ED2C4CCFE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1D67A-4D1B-FF61-4C4D-6399903A7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2" y="733832"/>
            <a:ext cx="9973994" cy="5183945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patience, graciousness, and love</a:t>
            </a:r>
          </a:p>
          <a:p>
            <a:pPr marL="571500" indent="-571500" algn="l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insignificant duty</a:t>
            </a:r>
          </a:p>
          <a:p>
            <a:pPr marL="571500" indent="-571500" algn="l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member of the congregation serves (Galatians 5:13)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61C59-758A-8D01-83EF-0FDD89D1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02" y="733832"/>
            <a:ext cx="8804635" cy="86756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People-Builder in the Church…</a:t>
            </a:r>
          </a:p>
        </p:txBody>
      </p:sp>
    </p:spTree>
    <p:extLst>
      <p:ext uri="{BB962C8B-B14F-4D97-AF65-F5344CB8AC3E}">
        <p14:creationId xmlns:p14="http://schemas.microsoft.com/office/powerpoint/2010/main" val="954023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0672E-A794-8229-3783-74AAE18F4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E366-27C1-81BB-6E05-3CFD07E5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Key Concepts…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9F9E6-BF7C-68D7-697C-2CC98B780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14" y="1828799"/>
            <a:ext cx="10101909" cy="201168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Edification—building up!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Exhortation—comfort and strengthen!</a:t>
            </a:r>
          </a:p>
        </p:txBody>
      </p:sp>
    </p:spTree>
    <p:extLst>
      <p:ext uri="{BB962C8B-B14F-4D97-AF65-F5344CB8AC3E}">
        <p14:creationId xmlns:p14="http://schemas.microsoft.com/office/powerpoint/2010/main" val="2952442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70B73-0256-9944-4D65-A4C545340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AF228-61A5-1B15-0B9B-195EC52B4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910" y="1104313"/>
            <a:ext cx="10220179" cy="4832251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“Comforter” (exhorts and encourages)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some goosebump feeling of “leading”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 of God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 speaks today ONLY through the Scriptures (Hebrews 3:7)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8D1B7-F7C6-F41C-20C9-D817CBC9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19" y="714900"/>
            <a:ext cx="8804635" cy="86756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Spirit…</a:t>
            </a:r>
          </a:p>
        </p:txBody>
      </p:sp>
    </p:spTree>
    <p:extLst>
      <p:ext uri="{BB962C8B-B14F-4D97-AF65-F5344CB8AC3E}">
        <p14:creationId xmlns:p14="http://schemas.microsoft.com/office/powerpoint/2010/main" val="1155906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6DA86-2139-9192-0B83-3AD4513BB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67E61-7CDA-DB8D-BC31-2B02C77E7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990" y="1601401"/>
            <a:ext cx="9973994" cy="3976439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“Spirit of Truth” (14:17)</a:t>
            </a:r>
          </a:p>
          <a:p>
            <a:pPr marL="571500" indent="-571500" algn="l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 of teaching (14:26)</a:t>
            </a:r>
          </a:p>
          <a:p>
            <a:pPr marL="571500" indent="-571500" algn="l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the peace of God (14:27)</a:t>
            </a:r>
          </a:p>
          <a:p>
            <a:pPr marL="571500" indent="-571500" algn="l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with us forever (14:16-18)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F9A48-C4DC-E30A-276B-AC5E634D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02" y="733832"/>
            <a:ext cx="8804635" cy="86756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from John 14…</a:t>
            </a:r>
          </a:p>
        </p:txBody>
      </p:sp>
    </p:spTree>
    <p:extLst>
      <p:ext uri="{BB962C8B-B14F-4D97-AF65-F5344CB8AC3E}">
        <p14:creationId xmlns:p14="http://schemas.microsoft.com/office/powerpoint/2010/main" val="3207550907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D636-8BE3-DFA2-B048-4A571912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1281113"/>
          </a:xfrm>
        </p:spPr>
        <p:txBody>
          <a:bodyPr/>
          <a:lstStyle/>
          <a:p>
            <a:r>
              <a:rPr lang="en-US" dirty="0"/>
              <a:t>The Mission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F120A-1025-E58B-9AA3-ED269AC6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64086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 People-builder in worshipping assemblies.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 People-Builder by limiting critical words, facial expressions, and condescending gestures!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2697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354CA-0F82-2298-0AE3-FCB1C2E5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606" y="1273127"/>
            <a:ext cx="10346788" cy="4030394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two options: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“Pleasant words” (Proverbs 16:24)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that “devour” (Psalm 52:4)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concern (Psalm 19:14)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D133C-8CD8-0749-C87F-CC015875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614" y="839342"/>
            <a:ext cx="9673014" cy="867569"/>
          </a:xfrm>
        </p:spPr>
        <p:txBody>
          <a:bodyPr>
            <a:normAutofit/>
          </a:bodyPr>
          <a:lstStyle/>
          <a:p>
            <a:r>
              <a:rPr lang="en-US" dirty="0"/>
              <a:t>YOU Choose YOUR words</a:t>
            </a:r>
          </a:p>
        </p:txBody>
      </p:sp>
    </p:spTree>
    <p:extLst>
      <p:ext uri="{BB962C8B-B14F-4D97-AF65-F5344CB8AC3E}">
        <p14:creationId xmlns:p14="http://schemas.microsoft.com/office/powerpoint/2010/main" val="1039247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E5D5-1194-6C9E-70D6-45AD6615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“Building Up”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6953-1F78-5469-4E57-F1830CC7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421" y="1747078"/>
            <a:ext cx="10389124" cy="37744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 communication concept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Literally a “house builder”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Figuratively builds up others to stand against destructive elements</a:t>
            </a:r>
          </a:p>
        </p:txBody>
      </p:sp>
    </p:spTree>
    <p:extLst>
      <p:ext uri="{BB962C8B-B14F-4D97-AF65-F5344CB8AC3E}">
        <p14:creationId xmlns:p14="http://schemas.microsoft.com/office/powerpoint/2010/main" val="3815156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1943E-A6B7-9FF0-9BB0-0816A63F7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8EBE-D717-C62D-2FD5-91A2BEF4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43"/>
            <a:ext cx="10515600" cy="1069780"/>
          </a:xfrm>
        </p:spPr>
        <p:txBody>
          <a:bodyPr/>
          <a:lstStyle/>
          <a:p>
            <a:r>
              <a:rPr lang="en-US" dirty="0"/>
              <a:t>The Mission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8BCAE-5F6E-D5A3-ECAB-2AFD3FCBF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9145"/>
            <a:ext cx="10515600" cy="55848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 People-builder in worshipping assemblies.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 People-Builder by limiting critical words, facial expressions, and condescending gestures!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 People-Builder by specific communication.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 People-Builder by affirmation not manipulation.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 People-Builder by clarity.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 People-Builder by writing short notes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590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B1E3-A8E5-31B1-4717-57A3D8402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366" y="1613975"/>
            <a:ext cx="10269416" cy="3703613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a God-fearing “People-builder.”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will never gossip, backbite, or slander.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will avoid profanity.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will cause us to control angry impulses.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2452F-3E6A-5A50-46D4-2707CDD0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361" y="915218"/>
            <a:ext cx="10134598" cy="867569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Implementation…</a:t>
            </a:r>
          </a:p>
        </p:txBody>
      </p:sp>
    </p:spTree>
    <p:extLst>
      <p:ext uri="{BB962C8B-B14F-4D97-AF65-F5344CB8AC3E}">
        <p14:creationId xmlns:p14="http://schemas.microsoft.com/office/powerpoint/2010/main" val="1776862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7018B-1C95-7784-42CA-1FEA9CA32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265" y="640080"/>
            <a:ext cx="10283483" cy="552156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critical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“So, then…”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Pitiful-Builder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…“Disgrace has broken my heart…I waited for sympathy, but there was none; and for comforters, but I found none.” (Psalm 69:20)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People-Builder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…“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then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 pursue the things which make for peace and the building up of one another” (Romans 14:19).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0435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4E017A-3B5B-BC67-669D-443FD9C5C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702" y="873503"/>
            <a:ext cx="9826283" cy="43513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Lord God has given Me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tongue of disciples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 that I may know how to 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 the weary one with a word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r>
              <a:rPr lang="en-US" sz="28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(Isaiah 50:4)</a:t>
            </a:r>
          </a:p>
        </p:txBody>
      </p:sp>
    </p:spTree>
    <p:extLst>
      <p:ext uri="{BB962C8B-B14F-4D97-AF65-F5344CB8AC3E}">
        <p14:creationId xmlns:p14="http://schemas.microsoft.com/office/powerpoint/2010/main" val="604598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89D07C-8803-16EF-A195-4C353A349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513471"/>
            <a:ext cx="9896622" cy="52824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“Dwelling” in Colossians 3:16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becomes a suitable dwelling place for God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“Dwell”—total security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Christian is to communicate the Word of God so that God will feel “at home.”</a:t>
            </a:r>
          </a:p>
        </p:txBody>
      </p:sp>
    </p:spTree>
    <p:extLst>
      <p:ext uri="{BB962C8B-B14F-4D97-AF65-F5344CB8AC3E}">
        <p14:creationId xmlns:p14="http://schemas.microsoft.com/office/powerpoint/2010/main" val="3991095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4FF4-362B-53D5-A1C8-41E2A655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People-Building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63170-F2F9-3282-5ED1-2591AE970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549"/>
            <a:ext cx="10515600" cy="37560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“Edification” must not be ignored/optional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Christian is a “builder”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 of their “building” will be exposed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Corinthians 3:8-14)</a:t>
            </a:r>
          </a:p>
        </p:txBody>
      </p:sp>
    </p:spTree>
    <p:extLst>
      <p:ext uri="{BB962C8B-B14F-4D97-AF65-F5344CB8AC3E}">
        <p14:creationId xmlns:p14="http://schemas.microsoft.com/office/powerpoint/2010/main" val="2332933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326549-DAAB-5549-3304-FB454872E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517" y="583809"/>
            <a:ext cx="9798147" cy="54934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Begging Answers: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“How will MY building skills be revealed on the Judgment Day?”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 kind of builder am I?”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“Are my building skills carefully used?”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 quality is my building?”</a:t>
            </a:r>
          </a:p>
        </p:txBody>
      </p:sp>
    </p:spTree>
    <p:extLst>
      <p:ext uri="{BB962C8B-B14F-4D97-AF65-F5344CB8AC3E}">
        <p14:creationId xmlns:p14="http://schemas.microsoft.com/office/powerpoint/2010/main" val="126054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DD50-3496-0FD4-05DC-B7E88A23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2" y="365125"/>
            <a:ext cx="10910668" cy="128111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Decision-Making</a:t>
            </a:r>
            <a:endParaRPr lang="en-US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0C9D3-0427-317A-E398-6E8156EA2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7" y="1765496"/>
            <a:ext cx="11240087" cy="463530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wants us to make the right decisions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presence lingers in the words that we spoke.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words spoken are seared into our memory.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 is the one trait for which your speech will be remembered?”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urges us to leave a lasting legacy of nobility in speech.</a:t>
            </a:r>
          </a:p>
        </p:txBody>
      </p:sp>
    </p:spTree>
    <p:extLst>
      <p:ext uri="{BB962C8B-B14F-4D97-AF65-F5344CB8AC3E}">
        <p14:creationId xmlns:p14="http://schemas.microsoft.com/office/powerpoint/2010/main" val="3964503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E2F6C1-8FF3-9BA5-2BF0-A9C19798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9" y="1484141"/>
            <a:ext cx="11317458" cy="36927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Of all speech habits and expressions that Christians need to develop,  essential to initiating and maintaining the true quality of righteous living, the most needed and most neglected is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“People-Builder.”</a:t>
            </a:r>
          </a:p>
        </p:txBody>
      </p:sp>
    </p:spTree>
    <p:extLst>
      <p:ext uri="{BB962C8B-B14F-4D97-AF65-F5344CB8AC3E}">
        <p14:creationId xmlns:p14="http://schemas.microsoft.com/office/powerpoint/2010/main" val="4001688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9CF7D-0CC9-DF59-D00C-C7F6A4C68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148" y="-168814"/>
            <a:ext cx="10065433" cy="5795889"/>
          </a:xfrm>
        </p:spPr>
        <p:txBody>
          <a:bodyPr>
            <a:noAutofit/>
          </a:bodyPr>
          <a:lstStyle/>
          <a:p>
            <a:pPr lvl="1" algn="ctr">
              <a:lnSpc>
                <a:spcPct val="120000"/>
              </a:lnSpc>
              <a:spcAft>
                <a:spcPts val="60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Edification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fundamental need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reminders that we are important and loved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where will these reminders come</a:t>
            </a:r>
          </a:p>
        </p:txBody>
      </p:sp>
    </p:spTree>
    <p:extLst>
      <p:ext uri="{BB962C8B-B14F-4D97-AF65-F5344CB8AC3E}">
        <p14:creationId xmlns:p14="http://schemas.microsoft.com/office/powerpoint/2010/main" val="837184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1024</Words>
  <Application>Microsoft Office PowerPoint</Application>
  <PresentationFormat>Widescreen</PresentationFormat>
  <Paragraphs>128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Calibri</vt:lpstr>
      <vt:lpstr>Baloo Bhai</vt:lpstr>
      <vt:lpstr>Arial</vt:lpstr>
      <vt:lpstr>Aptos Display</vt:lpstr>
      <vt:lpstr>Wingdings</vt:lpstr>
      <vt:lpstr>Office Theme</vt:lpstr>
      <vt:lpstr>Lesson 10: How to be a People-Builder</vt:lpstr>
      <vt:lpstr>PowerPoint Presentation</vt:lpstr>
      <vt:lpstr>“Building Up”</vt:lpstr>
      <vt:lpstr>PowerPoint Presentation</vt:lpstr>
      <vt:lpstr>People-Building</vt:lpstr>
      <vt:lpstr>PowerPoint Presentation</vt:lpstr>
      <vt:lpstr>Proper Decision-Making</vt:lpstr>
      <vt:lpstr>Of all speech habits and expressions that Christians need to develop,  essential to initiating and maintaining the true quality of righteous living, the most needed and most neglected is the “People-Builder.”</vt:lpstr>
      <vt:lpstr>PowerPoint Presentation</vt:lpstr>
      <vt:lpstr>The Sources…</vt:lpstr>
      <vt:lpstr>Authentic Edification</vt:lpstr>
      <vt:lpstr>Your Daily Environment</vt:lpstr>
      <vt:lpstr>The Daily Environment</vt:lpstr>
      <vt:lpstr>Earthly Values…</vt:lpstr>
      <vt:lpstr>Tragically some NEVER give compliments, appreciation or even apologies that are critical to combating the worldly environment!</vt:lpstr>
      <vt:lpstr>The Daily Environment</vt:lpstr>
      <vt:lpstr>God…</vt:lpstr>
      <vt:lpstr>Matthew 5:48 As His children we ought to imitate God’s example and offer encouragement to others!</vt:lpstr>
      <vt:lpstr>The Daily Environment</vt:lpstr>
      <vt:lpstr>Actions of a People-Builder…</vt:lpstr>
      <vt:lpstr>Actions of a People-Builder…</vt:lpstr>
      <vt:lpstr>2 Key Concepts…</vt:lpstr>
      <vt:lpstr>A Spiritual “House Raising”!</vt:lpstr>
      <vt:lpstr>A People-Builder in the Church…</vt:lpstr>
      <vt:lpstr>2 Key Concepts…</vt:lpstr>
      <vt:lpstr>The Holy Spirit…</vt:lpstr>
      <vt:lpstr>Principles from John 14…</vt:lpstr>
      <vt:lpstr>The Mission Strategy</vt:lpstr>
      <vt:lpstr>YOU Choose YOUR words</vt:lpstr>
      <vt:lpstr>The Mission Strategy</vt:lpstr>
      <vt:lpstr>Implementation…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Kachelman Jr.</dc:creator>
  <cp:lastModifiedBy>John Kachelman Jr.</cp:lastModifiedBy>
  <cp:revision>40</cp:revision>
  <dcterms:created xsi:type="dcterms:W3CDTF">2025-05-30T21:28:37Z</dcterms:created>
  <dcterms:modified xsi:type="dcterms:W3CDTF">2025-08-10T11:38:52Z</dcterms:modified>
</cp:coreProperties>
</file>