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72" r:id="rId6"/>
    <p:sldId id="260" r:id="rId7"/>
    <p:sldId id="261" r:id="rId8"/>
    <p:sldId id="262" r:id="rId9"/>
    <p:sldId id="263" r:id="rId10"/>
    <p:sldId id="273" r:id="rId11"/>
    <p:sldId id="265" r:id="rId12"/>
    <p:sldId id="266" r:id="rId13"/>
    <p:sldId id="267" r:id="rId14"/>
    <p:sldId id="274" r:id="rId15"/>
    <p:sldId id="268" r:id="rId16"/>
    <p:sldId id="270" r:id="rId17"/>
    <p:sldId id="271" r:id="rId18"/>
  </p:sldIdLst>
  <p:sldSz cx="12192000" cy="6858000"/>
  <p:notesSz cx="6858000" cy="9144000"/>
  <p:embeddedFontLst>
    <p:embeddedFont>
      <p:font typeface="Baloo Bhai"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68" d="100"/>
          <a:sy n="68" d="100"/>
        </p:scale>
        <p:origin x="927"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72B5-FFCF-8199-4A7D-DEE1E356784C}"/>
              </a:ext>
            </a:extLst>
          </p:cNvPr>
          <p:cNvSpPr>
            <a:spLocks noGrp="1"/>
          </p:cNvSpPr>
          <p:nvPr>
            <p:ph type="ctrTitle"/>
          </p:nvPr>
        </p:nvSpPr>
        <p:spPr>
          <a:xfrm>
            <a:off x="846841" y="5759776"/>
            <a:ext cx="10498317" cy="908165"/>
          </a:xfrm>
          <a:effectLst>
            <a:outerShdw blurRad="50800" dist="38100" dir="2700000" algn="tl" rotWithShape="0">
              <a:prstClr val="black">
                <a:alpha val="90000"/>
              </a:prstClr>
            </a:outerShdw>
          </a:effectLst>
        </p:spPr>
        <p:txBody>
          <a:bodyPr anchor="b">
            <a:normAutofit/>
          </a:bodyPr>
          <a:lstStyle>
            <a:lvl1pPr algn="ctr">
              <a:defRPr sz="4800">
                <a:solidFill>
                  <a:schemeClr val="bg1"/>
                </a:solidFill>
                <a:latin typeface="Baloo Bhai" panose="03080902040302020200" pitchFamily="66" charset="0"/>
                <a:cs typeface="Baloo Bhai" panose="03080902040302020200" pitchFamily="66" charset="0"/>
              </a:defRPr>
            </a:lvl1pPr>
          </a:lstStyle>
          <a:p>
            <a:r>
              <a:rPr lang="en-US" dirty="0"/>
              <a:t>Click to edit Master title style</a:t>
            </a:r>
          </a:p>
        </p:txBody>
      </p:sp>
    </p:spTree>
    <p:extLst>
      <p:ext uri="{BB962C8B-B14F-4D97-AF65-F5344CB8AC3E}">
        <p14:creationId xmlns:p14="http://schemas.microsoft.com/office/powerpoint/2010/main" val="351214208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5E02A-C8E3-134E-4785-25F5AD30D288}"/>
              </a:ext>
            </a:extLst>
          </p:cNvPr>
          <p:cNvSpPr>
            <a:spLocks noGrp="1"/>
          </p:cNvSpPr>
          <p:nvPr>
            <p:ph type="title"/>
          </p:nvPr>
        </p:nvSpPr>
        <p:spPr>
          <a:xfrm>
            <a:off x="831850" y="1709738"/>
            <a:ext cx="10515600" cy="2852737"/>
          </a:xfrm>
          <a:effectLst/>
        </p:spPr>
        <p:txBody>
          <a:bodyPr anchor="b"/>
          <a:lstStyle>
            <a:lvl1pPr>
              <a:defRPr sz="6000">
                <a:effectLst>
                  <a:outerShdw blurRad="50800" dist="50800" dir="2700000" algn="tl" rotWithShape="0">
                    <a:prstClr val="black">
                      <a:alpha val="90000"/>
                    </a:prst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4961E301-47A3-986D-A5B5-7DE297998F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E0F978-3AC7-8E32-121D-5D308EF83EDF}"/>
              </a:ext>
            </a:extLst>
          </p:cNvPr>
          <p:cNvSpPr>
            <a:spLocks noGrp="1"/>
          </p:cNvSpPr>
          <p:nvPr>
            <p:ph type="dt" sz="half" idx="10"/>
          </p:nvPr>
        </p:nvSpPr>
        <p:spPr/>
        <p:txBody>
          <a:bodyPr/>
          <a:lstStyle/>
          <a:p>
            <a:fld id="{3E681BD1-1089-4E49-91C5-9DBAC5F82533}" type="datetimeFigureOut">
              <a:rPr lang="en-US" smtClean="0"/>
              <a:t>5/31/2025</a:t>
            </a:fld>
            <a:endParaRPr lang="en-US"/>
          </a:p>
        </p:txBody>
      </p:sp>
      <p:sp>
        <p:nvSpPr>
          <p:cNvPr id="5" name="Footer Placeholder 4">
            <a:extLst>
              <a:ext uri="{FF2B5EF4-FFF2-40B4-BE49-F238E27FC236}">
                <a16:creationId xmlns:a16="http://schemas.microsoft.com/office/drawing/2014/main" id="{FD7210F4-D74C-683F-304A-71523991E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B0258-D30A-93D9-2A65-BAE26F3C3653}"/>
              </a:ext>
            </a:extLst>
          </p:cNvPr>
          <p:cNvSpPr>
            <a:spLocks noGrp="1"/>
          </p:cNvSpPr>
          <p:nvPr>
            <p:ph type="sldNum" sz="quarter" idx="12"/>
          </p:nvPr>
        </p:nvSpPr>
        <p:spPr/>
        <p:txBody>
          <a:bodyPr/>
          <a:lstStyle/>
          <a:p>
            <a:fld id="{43C424B3-3821-457A-8ACC-3D8F8A39A6A0}" type="slidenum">
              <a:rPr lang="en-US" smtClean="0"/>
              <a:t>‹#›</a:t>
            </a:fld>
            <a:endParaRPr lang="en-US"/>
          </a:p>
        </p:txBody>
      </p:sp>
    </p:spTree>
    <p:extLst>
      <p:ext uri="{BB962C8B-B14F-4D97-AF65-F5344CB8AC3E}">
        <p14:creationId xmlns:p14="http://schemas.microsoft.com/office/powerpoint/2010/main" val="270589191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CC1D-CFAF-4C54-B9F9-F8004CB32DC6}"/>
              </a:ext>
            </a:extLst>
          </p:cNvPr>
          <p:cNvSpPr>
            <a:spLocks noGrp="1"/>
          </p:cNvSpPr>
          <p:nvPr>
            <p:ph type="title"/>
          </p:nvPr>
        </p:nvSpPr>
        <p:spPr>
          <a:xfrm>
            <a:off x="838200" y="365126"/>
            <a:ext cx="10515600" cy="1016000"/>
          </a:xfrm>
          <a:effectLst/>
        </p:spPr>
        <p:txBody>
          <a:bodyPr/>
          <a:lstStyle>
            <a:lvl1pPr algn="ctr">
              <a:defRPr>
                <a:effectLst>
                  <a:outerShdw blurRad="50800" dist="50800" dir="2700000" algn="tl" rotWithShape="0">
                    <a:prstClr val="black">
                      <a:alpha val="9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52BFEA05-5754-1DE3-ED2B-A6C77CC428F6}"/>
              </a:ext>
            </a:extLst>
          </p:cNvPr>
          <p:cNvSpPr>
            <a:spLocks noGrp="1"/>
          </p:cNvSpPr>
          <p:nvPr>
            <p:ph sz="half" idx="1"/>
          </p:nvPr>
        </p:nvSpPr>
        <p:spPr>
          <a:xfrm>
            <a:off x="552450" y="1825625"/>
            <a:ext cx="5181600" cy="3984625"/>
          </a:xfrm>
          <a:effectLst/>
        </p:spPr>
        <p:txBody>
          <a:bodyPr>
            <a:normAutofit/>
          </a:bodyPr>
          <a:lstStyle>
            <a:lvl1pPr>
              <a:lnSpc>
                <a:spcPct val="100000"/>
              </a:lnSpc>
              <a:spcBef>
                <a:spcPts val="0"/>
              </a:spcBef>
              <a:spcAft>
                <a:spcPts val="1200"/>
              </a:spcAft>
              <a:defRPr sz="3600">
                <a:effectLst>
                  <a:outerShdw blurRad="50800" dist="50800" dir="2700000" algn="tl" rotWithShape="0">
                    <a:prstClr val="black">
                      <a:alpha val="90000"/>
                    </a:prstClr>
                  </a:outerShdw>
                </a:effectLst>
              </a:defRPr>
            </a:lvl1pPr>
            <a:lvl2pPr>
              <a:lnSpc>
                <a:spcPct val="100000"/>
              </a:lnSpc>
              <a:spcBef>
                <a:spcPts val="0"/>
              </a:spcBef>
              <a:spcAft>
                <a:spcPts val="1200"/>
              </a:spcAft>
              <a:defRPr sz="3200">
                <a:effectLst>
                  <a:outerShdw blurRad="50800" dist="50800" dir="2700000" algn="tl" rotWithShape="0">
                    <a:prstClr val="black">
                      <a:alpha val="90000"/>
                    </a:prstClr>
                  </a:outerShdw>
                </a:effectLst>
              </a:defRPr>
            </a:lvl2pPr>
            <a:lvl3pPr>
              <a:lnSpc>
                <a:spcPct val="100000"/>
              </a:lnSpc>
              <a:spcBef>
                <a:spcPts val="0"/>
              </a:spcBef>
              <a:spcAft>
                <a:spcPts val="1200"/>
              </a:spcAft>
              <a:defRPr sz="2800">
                <a:effectLst>
                  <a:outerShdw blurRad="50800" dist="50800" dir="2700000" algn="tl" rotWithShape="0">
                    <a:prstClr val="black">
                      <a:alpha val="90000"/>
                    </a:prstClr>
                  </a:outerShdw>
                </a:effectLst>
              </a:defRPr>
            </a:lvl3pPr>
            <a:lvl4pPr>
              <a:lnSpc>
                <a:spcPct val="100000"/>
              </a:lnSpc>
              <a:spcBef>
                <a:spcPts val="0"/>
              </a:spcBef>
              <a:spcAft>
                <a:spcPts val="1200"/>
              </a:spcAft>
              <a:defRPr sz="2400">
                <a:effectLst>
                  <a:outerShdw blurRad="50800" dist="50800" dir="2700000" algn="tl" rotWithShape="0">
                    <a:prstClr val="black">
                      <a:alpha val="90000"/>
                    </a:prstClr>
                  </a:outerShdw>
                </a:effectLst>
              </a:defRPr>
            </a:lvl4pPr>
            <a:lvl5pPr>
              <a:lnSpc>
                <a:spcPct val="100000"/>
              </a:lnSpc>
              <a:spcBef>
                <a:spcPts val="0"/>
              </a:spcBef>
              <a:spcAft>
                <a:spcPts val="1200"/>
              </a:spcAft>
              <a:defRPr sz="2400">
                <a:effectLst>
                  <a:outerShdw blurRad="50800" dist="50800" dir="2700000" algn="tl" rotWithShape="0">
                    <a:prstClr val="black">
                      <a:alpha val="9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9C23BB4-0B37-8075-FBAB-0BF8D151CAE7}"/>
              </a:ext>
            </a:extLst>
          </p:cNvPr>
          <p:cNvSpPr>
            <a:spLocks noGrp="1"/>
          </p:cNvSpPr>
          <p:nvPr>
            <p:ph sz="half" idx="2"/>
          </p:nvPr>
        </p:nvSpPr>
        <p:spPr>
          <a:xfrm>
            <a:off x="6391275" y="1825625"/>
            <a:ext cx="5181600" cy="3984625"/>
          </a:xfrm>
          <a:effectLst/>
        </p:spPr>
        <p:txBody>
          <a:bodyPr>
            <a:normAutofit/>
          </a:bodyPr>
          <a:lstStyle>
            <a:lvl1pPr>
              <a:lnSpc>
                <a:spcPct val="100000"/>
              </a:lnSpc>
              <a:spcBef>
                <a:spcPts val="0"/>
              </a:spcBef>
              <a:spcAft>
                <a:spcPts val="1200"/>
              </a:spcAft>
              <a:defRPr sz="3600">
                <a:effectLst>
                  <a:outerShdw blurRad="50800" dist="50800" dir="2700000" algn="tl" rotWithShape="0">
                    <a:prstClr val="black">
                      <a:alpha val="90000"/>
                    </a:prstClr>
                  </a:outerShdw>
                </a:effectLst>
              </a:defRPr>
            </a:lvl1pPr>
            <a:lvl2pPr>
              <a:lnSpc>
                <a:spcPct val="100000"/>
              </a:lnSpc>
              <a:spcBef>
                <a:spcPts val="0"/>
              </a:spcBef>
              <a:spcAft>
                <a:spcPts val="1200"/>
              </a:spcAft>
              <a:defRPr sz="3200">
                <a:effectLst>
                  <a:outerShdw blurRad="50800" dist="50800" dir="2700000" algn="tl" rotWithShape="0">
                    <a:prstClr val="black">
                      <a:alpha val="90000"/>
                    </a:prstClr>
                  </a:outerShdw>
                </a:effectLst>
              </a:defRPr>
            </a:lvl2pPr>
            <a:lvl3pPr>
              <a:lnSpc>
                <a:spcPct val="100000"/>
              </a:lnSpc>
              <a:spcBef>
                <a:spcPts val="0"/>
              </a:spcBef>
              <a:spcAft>
                <a:spcPts val="1200"/>
              </a:spcAft>
              <a:defRPr sz="2800">
                <a:effectLst>
                  <a:outerShdw blurRad="50800" dist="50800" dir="2700000" algn="tl" rotWithShape="0">
                    <a:prstClr val="black">
                      <a:alpha val="90000"/>
                    </a:prstClr>
                  </a:outerShdw>
                </a:effectLst>
              </a:defRPr>
            </a:lvl3pPr>
            <a:lvl4pPr>
              <a:lnSpc>
                <a:spcPct val="100000"/>
              </a:lnSpc>
              <a:spcBef>
                <a:spcPts val="0"/>
              </a:spcBef>
              <a:spcAft>
                <a:spcPts val="1200"/>
              </a:spcAft>
              <a:defRPr sz="2400">
                <a:effectLst>
                  <a:outerShdw blurRad="50800" dist="50800" dir="2700000" algn="tl" rotWithShape="0">
                    <a:prstClr val="black">
                      <a:alpha val="90000"/>
                    </a:prstClr>
                  </a:outerShdw>
                </a:effectLst>
              </a:defRPr>
            </a:lvl4pPr>
            <a:lvl5pPr>
              <a:lnSpc>
                <a:spcPct val="100000"/>
              </a:lnSpc>
              <a:spcBef>
                <a:spcPts val="0"/>
              </a:spcBef>
              <a:spcAft>
                <a:spcPts val="1200"/>
              </a:spcAft>
              <a:defRPr sz="2400">
                <a:effectLst>
                  <a:outerShdw blurRad="50800" dist="50800" dir="2700000" algn="tl" rotWithShape="0">
                    <a:prstClr val="black">
                      <a:alpha val="90000"/>
                    </a:prst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D092AD-1AE8-9417-DAF4-0BD6B312B751}"/>
              </a:ext>
            </a:extLst>
          </p:cNvPr>
          <p:cNvSpPr>
            <a:spLocks noGrp="1"/>
          </p:cNvSpPr>
          <p:nvPr>
            <p:ph type="dt" sz="half" idx="10"/>
          </p:nvPr>
        </p:nvSpPr>
        <p:spPr/>
        <p:txBody>
          <a:bodyPr/>
          <a:lstStyle/>
          <a:p>
            <a:fld id="{3E681BD1-1089-4E49-91C5-9DBAC5F82533}" type="datetimeFigureOut">
              <a:rPr lang="en-US" smtClean="0"/>
              <a:t>5/31/2025</a:t>
            </a:fld>
            <a:endParaRPr lang="en-US"/>
          </a:p>
        </p:txBody>
      </p:sp>
      <p:sp>
        <p:nvSpPr>
          <p:cNvPr id="6" name="Footer Placeholder 5">
            <a:extLst>
              <a:ext uri="{FF2B5EF4-FFF2-40B4-BE49-F238E27FC236}">
                <a16:creationId xmlns:a16="http://schemas.microsoft.com/office/drawing/2014/main" id="{0D4D0975-2022-99AA-CB0D-8F3372A38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D7866-A303-32F5-58B0-A440C43B9169}"/>
              </a:ext>
            </a:extLst>
          </p:cNvPr>
          <p:cNvSpPr>
            <a:spLocks noGrp="1"/>
          </p:cNvSpPr>
          <p:nvPr>
            <p:ph type="sldNum" sz="quarter" idx="12"/>
          </p:nvPr>
        </p:nvSpPr>
        <p:spPr/>
        <p:txBody>
          <a:bodyPr/>
          <a:lstStyle/>
          <a:p>
            <a:fld id="{43C424B3-3821-457A-8ACC-3D8F8A39A6A0}" type="slidenum">
              <a:rPr lang="en-US" smtClean="0"/>
              <a:t>‹#›</a:t>
            </a:fld>
            <a:endParaRPr lang="en-US"/>
          </a:p>
        </p:txBody>
      </p:sp>
    </p:spTree>
    <p:extLst>
      <p:ext uri="{BB962C8B-B14F-4D97-AF65-F5344CB8AC3E}">
        <p14:creationId xmlns:p14="http://schemas.microsoft.com/office/powerpoint/2010/main" val="353436227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2DE2-3D27-F60C-A2AA-4EFBBEBCB4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FE43E4-FA5C-F204-97F2-8F086F1FF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9E4804-3ACA-4795-6F01-80F8F11EC1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2557C3-93E8-3B4F-AF84-EAC64AF90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C6360D-0FC5-5202-64C8-2392BA652C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859E25-0D35-56D8-7873-914CC1B8BF57}"/>
              </a:ext>
            </a:extLst>
          </p:cNvPr>
          <p:cNvSpPr>
            <a:spLocks noGrp="1"/>
          </p:cNvSpPr>
          <p:nvPr>
            <p:ph type="dt" sz="half" idx="10"/>
          </p:nvPr>
        </p:nvSpPr>
        <p:spPr/>
        <p:txBody>
          <a:bodyPr/>
          <a:lstStyle/>
          <a:p>
            <a:fld id="{3E681BD1-1089-4E49-91C5-9DBAC5F82533}" type="datetimeFigureOut">
              <a:rPr lang="en-US" smtClean="0"/>
              <a:t>5/31/2025</a:t>
            </a:fld>
            <a:endParaRPr lang="en-US"/>
          </a:p>
        </p:txBody>
      </p:sp>
      <p:sp>
        <p:nvSpPr>
          <p:cNvPr id="8" name="Footer Placeholder 7">
            <a:extLst>
              <a:ext uri="{FF2B5EF4-FFF2-40B4-BE49-F238E27FC236}">
                <a16:creationId xmlns:a16="http://schemas.microsoft.com/office/drawing/2014/main" id="{7375B752-1974-2482-78CA-E09E8C298C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3C56AF-6941-CB79-0152-0CF0105F6323}"/>
              </a:ext>
            </a:extLst>
          </p:cNvPr>
          <p:cNvSpPr>
            <a:spLocks noGrp="1"/>
          </p:cNvSpPr>
          <p:nvPr>
            <p:ph type="sldNum" sz="quarter" idx="12"/>
          </p:nvPr>
        </p:nvSpPr>
        <p:spPr/>
        <p:txBody>
          <a:bodyPr/>
          <a:lstStyle/>
          <a:p>
            <a:fld id="{43C424B3-3821-457A-8ACC-3D8F8A39A6A0}" type="slidenum">
              <a:rPr lang="en-US" smtClean="0"/>
              <a:t>‹#›</a:t>
            </a:fld>
            <a:endParaRPr lang="en-US"/>
          </a:p>
        </p:txBody>
      </p:sp>
    </p:spTree>
    <p:extLst>
      <p:ext uri="{BB962C8B-B14F-4D97-AF65-F5344CB8AC3E}">
        <p14:creationId xmlns:p14="http://schemas.microsoft.com/office/powerpoint/2010/main" val="400046577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3AFB-8936-DF45-39A9-A3B244FD44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DFB1D8-1EFB-80C1-0EEF-1FE674DC21DA}"/>
              </a:ext>
            </a:extLst>
          </p:cNvPr>
          <p:cNvSpPr>
            <a:spLocks noGrp="1"/>
          </p:cNvSpPr>
          <p:nvPr>
            <p:ph type="dt" sz="half" idx="10"/>
          </p:nvPr>
        </p:nvSpPr>
        <p:spPr/>
        <p:txBody>
          <a:bodyPr/>
          <a:lstStyle/>
          <a:p>
            <a:fld id="{3E681BD1-1089-4E49-91C5-9DBAC5F82533}" type="datetimeFigureOut">
              <a:rPr lang="en-US" smtClean="0"/>
              <a:t>5/31/2025</a:t>
            </a:fld>
            <a:endParaRPr lang="en-US"/>
          </a:p>
        </p:txBody>
      </p:sp>
      <p:sp>
        <p:nvSpPr>
          <p:cNvPr id="4" name="Footer Placeholder 3">
            <a:extLst>
              <a:ext uri="{FF2B5EF4-FFF2-40B4-BE49-F238E27FC236}">
                <a16:creationId xmlns:a16="http://schemas.microsoft.com/office/drawing/2014/main" id="{80BB58F8-A980-D29E-B3C3-F0CA21794B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D74CBD-947F-4D69-86E9-E5AA8C34F0E2}"/>
              </a:ext>
            </a:extLst>
          </p:cNvPr>
          <p:cNvSpPr>
            <a:spLocks noGrp="1"/>
          </p:cNvSpPr>
          <p:nvPr>
            <p:ph type="sldNum" sz="quarter" idx="12"/>
          </p:nvPr>
        </p:nvSpPr>
        <p:spPr/>
        <p:txBody>
          <a:bodyPr/>
          <a:lstStyle/>
          <a:p>
            <a:fld id="{43C424B3-3821-457A-8ACC-3D8F8A39A6A0}" type="slidenum">
              <a:rPr lang="en-US" smtClean="0"/>
              <a:t>‹#›</a:t>
            </a:fld>
            <a:endParaRPr lang="en-US"/>
          </a:p>
        </p:txBody>
      </p:sp>
    </p:spTree>
    <p:extLst>
      <p:ext uri="{BB962C8B-B14F-4D97-AF65-F5344CB8AC3E}">
        <p14:creationId xmlns:p14="http://schemas.microsoft.com/office/powerpoint/2010/main" val="179736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7650AB-8886-2868-46DF-4BDF44D29ACC}"/>
              </a:ext>
            </a:extLst>
          </p:cNvPr>
          <p:cNvSpPr>
            <a:spLocks noGrp="1"/>
          </p:cNvSpPr>
          <p:nvPr>
            <p:ph type="dt" sz="half" idx="10"/>
          </p:nvPr>
        </p:nvSpPr>
        <p:spPr/>
        <p:txBody>
          <a:bodyPr/>
          <a:lstStyle/>
          <a:p>
            <a:fld id="{3E681BD1-1089-4E49-91C5-9DBAC5F82533}" type="datetimeFigureOut">
              <a:rPr lang="en-US" smtClean="0"/>
              <a:t>5/31/2025</a:t>
            </a:fld>
            <a:endParaRPr lang="en-US"/>
          </a:p>
        </p:txBody>
      </p:sp>
      <p:sp>
        <p:nvSpPr>
          <p:cNvPr id="3" name="Footer Placeholder 2">
            <a:extLst>
              <a:ext uri="{FF2B5EF4-FFF2-40B4-BE49-F238E27FC236}">
                <a16:creationId xmlns:a16="http://schemas.microsoft.com/office/drawing/2014/main" id="{27452770-1174-1AF8-1F29-1E4BAD1C34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98233-DA3E-A89C-BDCB-62F1A6685D76}"/>
              </a:ext>
            </a:extLst>
          </p:cNvPr>
          <p:cNvSpPr>
            <a:spLocks noGrp="1"/>
          </p:cNvSpPr>
          <p:nvPr>
            <p:ph type="sldNum" sz="quarter" idx="12"/>
          </p:nvPr>
        </p:nvSpPr>
        <p:spPr/>
        <p:txBody>
          <a:bodyPr/>
          <a:lstStyle/>
          <a:p>
            <a:fld id="{43C424B3-3821-457A-8ACC-3D8F8A39A6A0}" type="slidenum">
              <a:rPr lang="en-US" smtClean="0"/>
              <a:t>‹#›</a:t>
            </a:fld>
            <a:endParaRPr lang="en-US"/>
          </a:p>
        </p:txBody>
      </p:sp>
    </p:spTree>
    <p:extLst>
      <p:ext uri="{BB962C8B-B14F-4D97-AF65-F5344CB8AC3E}">
        <p14:creationId xmlns:p14="http://schemas.microsoft.com/office/powerpoint/2010/main" val="117412225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5542A-B12D-7AF8-039A-5EBB5076B4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461ADE-73B7-CDAE-4F65-CED5579241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22B3CD-9E6E-B150-5B78-DF9B412F1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0B847-73E4-D4C3-4D60-0C674EC7ABE4}"/>
              </a:ext>
            </a:extLst>
          </p:cNvPr>
          <p:cNvSpPr>
            <a:spLocks noGrp="1"/>
          </p:cNvSpPr>
          <p:nvPr>
            <p:ph type="dt" sz="half" idx="10"/>
          </p:nvPr>
        </p:nvSpPr>
        <p:spPr/>
        <p:txBody>
          <a:bodyPr/>
          <a:lstStyle/>
          <a:p>
            <a:fld id="{3E681BD1-1089-4E49-91C5-9DBAC5F82533}" type="datetimeFigureOut">
              <a:rPr lang="en-US" smtClean="0"/>
              <a:t>5/31/2025</a:t>
            </a:fld>
            <a:endParaRPr lang="en-US"/>
          </a:p>
        </p:txBody>
      </p:sp>
      <p:sp>
        <p:nvSpPr>
          <p:cNvPr id="6" name="Footer Placeholder 5">
            <a:extLst>
              <a:ext uri="{FF2B5EF4-FFF2-40B4-BE49-F238E27FC236}">
                <a16:creationId xmlns:a16="http://schemas.microsoft.com/office/drawing/2014/main" id="{316C7024-1734-456D-4414-3949550CC5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DBEEA4-E89F-B53B-5D6C-7E228B97D966}"/>
              </a:ext>
            </a:extLst>
          </p:cNvPr>
          <p:cNvSpPr>
            <a:spLocks noGrp="1"/>
          </p:cNvSpPr>
          <p:nvPr>
            <p:ph type="sldNum" sz="quarter" idx="12"/>
          </p:nvPr>
        </p:nvSpPr>
        <p:spPr/>
        <p:txBody>
          <a:bodyPr/>
          <a:lstStyle/>
          <a:p>
            <a:fld id="{43C424B3-3821-457A-8ACC-3D8F8A39A6A0}" type="slidenum">
              <a:rPr lang="en-US" smtClean="0"/>
              <a:t>‹#›</a:t>
            </a:fld>
            <a:endParaRPr lang="en-US"/>
          </a:p>
        </p:txBody>
      </p:sp>
    </p:spTree>
    <p:extLst>
      <p:ext uri="{BB962C8B-B14F-4D97-AF65-F5344CB8AC3E}">
        <p14:creationId xmlns:p14="http://schemas.microsoft.com/office/powerpoint/2010/main" val="235035365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7CC95-F53B-32DB-B52C-6657D0A04F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03942-C153-3626-40BD-4AAEA9A1DD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BEAA3D-7839-E6DD-6F7D-A58E900E7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744F1-853A-26E8-660D-6B987363CA44}"/>
              </a:ext>
            </a:extLst>
          </p:cNvPr>
          <p:cNvSpPr>
            <a:spLocks noGrp="1"/>
          </p:cNvSpPr>
          <p:nvPr>
            <p:ph type="dt" sz="half" idx="10"/>
          </p:nvPr>
        </p:nvSpPr>
        <p:spPr/>
        <p:txBody>
          <a:bodyPr/>
          <a:lstStyle/>
          <a:p>
            <a:fld id="{3E681BD1-1089-4E49-91C5-9DBAC5F82533}" type="datetimeFigureOut">
              <a:rPr lang="en-US" smtClean="0"/>
              <a:t>5/31/2025</a:t>
            </a:fld>
            <a:endParaRPr lang="en-US"/>
          </a:p>
        </p:txBody>
      </p:sp>
      <p:sp>
        <p:nvSpPr>
          <p:cNvPr id="6" name="Footer Placeholder 5">
            <a:extLst>
              <a:ext uri="{FF2B5EF4-FFF2-40B4-BE49-F238E27FC236}">
                <a16:creationId xmlns:a16="http://schemas.microsoft.com/office/drawing/2014/main" id="{25CDA7DC-7BFE-ADAB-84A2-50A0BBD8D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A7F38-EA47-F1C9-0B43-C56D38CB311E}"/>
              </a:ext>
            </a:extLst>
          </p:cNvPr>
          <p:cNvSpPr>
            <a:spLocks noGrp="1"/>
          </p:cNvSpPr>
          <p:nvPr>
            <p:ph type="sldNum" sz="quarter" idx="12"/>
          </p:nvPr>
        </p:nvSpPr>
        <p:spPr/>
        <p:txBody>
          <a:bodyPr/>
          <a:lstStyle/>
          <a:p>
            <a:fld id="{43C424B3-3821-457A-8ACC-3D8F8A39A6A0}" type="slidenum">
              <a:rPr lang="en-US" smtClean="0"/>
              <a:t>‹#›</a:t>
            </a:fld>
            <a:endParaRPr lang="en-US"/>
          </a:p>
        </p:txBody>
      </p:sp>
    </p:spTree>
    <p:extLst>
      <p:ext uri="{BB962C8B-B14F-4D97-AF65-F5344CB8AC3E}">
        <p14:creationId xmlns:p14="http://schemas.microsoft.com/office/powerpoint/2010/main" val="84157389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C637-E4B4-DA79-A515-7720C04ADA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9521C9-783B-6F93-9A60-CFC23E7C54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D86AEA-3F35-DAC8-37F6-19AFAC52B385}"/>
              </a:ext>
            </a:extLst>
          </p:cNvPr>
          <p:cNvSpPr>
            <a:spLocks noGrp="1"/>
          </p:cNvSpPr>
          <p:nvPr>
            <p:ph type="dt" sz="half" idx="10"/>
          </p:nvPr>
        </p:nvSpPr>
        <p:spPr/>
        <p:txBody>
          <a:bodyPr/>
          <a:lstStyle/>
          <a:p>
            <a:fld id="{3E681BD1-1089-4E49-91C5-9DBAC5F82533}" type="datetimeFigureOut">
              <a:rPr lang="en-US" smtClean="0"/>
              <a:t>5/31/2025</a:t>
            </a:fld>
            <a:endParaRPr lang="en-US"/>
          </a:p>
        </p:txBody>
      </p:sp>
      <p:sp>
        <p:nvSpPr>
          <p:cNvPr id="5" name="Footer Placeholder 4">
            <a:extLst>
              <a:ext uri="{FF2B5EF4-FFF2-40B4-BE49-F238E27FC236}">
                <a16:creationId xmlns:a16="http://schemas.microsoft.com/office/drawing/2014/main" id="{DE164008-90E2-427E-5285-5758B543D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1472B-AACB-36F1-5FDC-0BC059FFD3C0}"/>
              </a:ext>
            </a:extLst>
          </p:cNvPr>
          <p:cNvSpPr>
            <a:spLocks noGrp="1"/>
          </p:cNvSpPr>
          <p:nvPr>
            <p:ph type="sldNum" sz="quarter" idx="12"/>
          </p:nvPr>
        </p:nvSpPr>
        <p:spPr/>
        <p:txBody>
          <a:bodyPr/>
          <a:lstStyle/>
          <a:p>
            <a:fld id="{43C424B3-3821-457A-8ACC-3D8F8A39A6A0}" type="slidenum">
              <a:rPr lang="en-US" smtClean="0"/>
              <a:t>‹#›</a:t>
            </a:fld>
            <a:endParaRPr lang="en-US"/>
          </a:p>
        </p:txBody>
      </p:sp>
    </p:spTree>
    <p:extLst>
      <p:ext uri="{BB962C8B-B14F-4D97-AF65-F5344CB8AC3E}">
        <p14:creationId xmlns:p14="http://schemas.microsoft.com/office/powerpoint/2010/main" val="389027337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DA7B7F-3DBC-F28E-673C-69AEC85A74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00539F-DABC-0572-5C15-E3A5351945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2CE40-86E2-703C-6DAC-234751324FD8}"/>
              </a:ext>
            </a:extLst>
          </p:cNvPr>
          <p:cNvSpPr>
            <a:spLocks noGrp="1"/>
          </p:cNvSpPr>
          <p:nvPr>
            <p:ph type="dt" sz="half" idx="10"/>
          </p:nvPr>
        </p:nvSpPr>
        <p:spPr/>
        <p:txBody>
          <a:bodyPr/>
          <a:lstStyle/>
          <a:p>
            <a:fld id="{3E681BD1-1089-4E49-91C5-9DBAC5F82533}" type="datetimeFigureOut">
              <a:rPr lang="en-US" smtClean="0"/>
              <a:t>5/31/2025</a:t>
            </a:fld>
            <a:endParaRPr lang="en-US"/>
          </a:p>
        </p:txBody>
      </p:sp>
      <p:sp>
        <p:nvSpPr>
          <p:cNvPr id="5" name="Footer Placeholder 4">
            <a:extLst>
              <a:ext uri="{FF2B5EF4-FFF2-40B4-BE49-F238E27FC236}">
                <a16:creationId xmlns:a16="http://schemas.microsoft.com/office/drawing/2014/main" id="{AF4B4392-32FD-B7B0-CA97-671FC28D9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A6348-F860-F132-F573-772F5A565C5A}"/>
              </a:ext>
            </a:extLst>
          </p:cNvPr>
          <p:cNvSpPr>
            <a:spLocks noGrp="1"/>
          </p:cNvSpPr>
          <p:nvPr>
            <p:ph type="sldNum" sz="quarter" idx="12"/>
          </p:nvPr>
        </p:nvSpPr>
        <p:spPr/>
        <p:txBody>
          <a:bodyPr/>
          <a:lstStyle/>
          <a:p>
            <a:fld id="{43C424B3-3821-457A-8ACC-3D8F8A39A6A0}" type="slidenum">
              <a:rPr lang="en-US" smtClean="0"/>
              <a:t>‹#›</a:t>
            </a:fld>
            <a:endParaRPr lang="en-US"/>
          </a:p>
        </p:txBody>
      </p:sp>
    </p:spTree>
    <p:extLst>
      <p:ext uri="{BB962C8B-B14F-4D97-AF65-F5344CB8AC3E}">
        <p14:creationId xmlns:p14="http://schemas.microsoft.com/office/powerpoint/2010/main" val="20430730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3ECA-683A-8214-2995-CF13D6B42468}"/>
              </a:ext>
            </a:extLst>
          </p:cNvPr>
          <p:cNvSpPr>
            <a:spLocks noGrp="1"/>
          </p:cNvSpPr>
          <p:nvPr>
            <p:ph type="title"/>
          </p:nvPr>
        </p:nvSpPr>
        <p:spPr>
          <a:effectLst>
            <a:outerShdw blurRad="50800" dist="50800" dir="5400000" algn="ctr" rotWithShape="0">
              <a:srgbClr val="000000">
                <a:alpha val="90000"/>
              </a:srgbClr>
            </a:outerShdw>
          </a:effectLst>
        </p:spPr>
        <p:txBody>
          <a:bodyPr>
            <a:normAutofit/>
          </a:bodyPr>
          <a:lstStyle>
            <a:lvl1pPr>
              <a:defRPr sz="4800">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38FECA28-67F6-A1A9-05E2-490F2ABD0D28}"/>
              </a:ext>
            </a:extLst>
          </p:cNvPr>
          <p:cNvSpPr>
            <a:spLocks noGrp="1"/>
          </p:cNvSpPr>
          <p:nvPr>
            <p:ph idx="1"/>
          </p:nvPr>
        </p:nvSpPr>
        <p:spPr>
          <a:effectLst>
            <a:outerShdw blurRad="50800" dist="50800" dir="5400000" algn="ctr" rotWithShape="0">
              <a:srgbClr val="000000">
                <a:alpha val="90000"/>
              </a:srgbClr>
            </a:outerShdw>
          </a:effectLst>
        </p:spPr>
        <p:txBody>
          <a:bodyPr anchor="ctr" anchorCtr="0"/>
          <a:lstStyle>
            <a:lvl1pPr>
              <a:defRPr>
                <a:effectLst>
                  <a:outerShdw blurRad="50800" dist="38100" dir="2700000" algn="tl" rotWithShape="0">
                    <a:prstClr val="black">
                      <a:alpha val="40000"/>
                    </a:prstClr>
                  </a:outerShdw>
                </a:effectLst>
              </a:defRPr>
            </a:lvl1pPr>
            <a:lvl2pPr>
              <a:defRPr>
                <a:effectLst>
                  <a:outerShdw blurRad="50800" dist="38100" dir="2700000" algn="tl" rotWithShape="0">
                    <a:prstClr val="black">
                      <a:alpha val="40000"/>
                    </a:prstClr>
                  </a:outerShdw>
                </a:effectLst>
              </a:defRPr>
            </a:lvl2pPr>
            <a:lvl3pPr>
              <a:defRPr>
                <a:effectLst>
                  <a:outerShdw blurRad="50800" dist="38100" dir="2700000" algn="tl" rotWithShape="0">
                    <a:prstClr val="black">
                      <a:alpha val="40000"/>
                    </a:prstClr>
                  </a:outerShdw>
                </a:effectLst>
              </a:defRPr>
            </a:lvl3pPr>
            <a:lvl4pPr>
              <a:defRPr>
                <a:effectLst>
                  <a:outerShdw blurRad="50800" dist="38100" dir="2700000" algn="tl" rotWithShape="0">
                    <a:prstClr val="black">
                      <a:alpha val="40000"/>
                    </a:prstClr>
                  </a:outerShdw>
                </a:effectLst>
              </a:defRPr>
            </a:lvl4pPr>
            <a:lvl5pPr>
              <a:defRPr>
                <a:effectLst>
                  <a:outerShdw blurRad="50800" dist="38100" dir="2700000" algn="tl"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893743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E9C018-8135-538B-3CBB-11C79260B80E}"/>
              </a:ext>
            </a:extLst>
          </p:cNvPr>
          <p:cNvSpPr/>
          <p:nvPr userDrawn="1"/>
        </p:nvSpPr>
        <p:spPr>
          <a:xfrm>
            <a:off x="-1" y="1753386"/>
            <a:ext cx="11434713" cy="4619134"/>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9A3ECA-683A-8214-2995-CF13D6B42468}"/>
              </a:ext>
            </a:extLst>
          </p:cNvPr>
          <p:cNvSpPr>
            <a:spLocks noGrp="1"/>
          </p:cNvSpPr>
          <p:nvPr>
            <p:ph type="title"/>
          </p:nvPr>
        </p:nvSpPr>
        <p:spPr>
          <a:effectLst/>
        </p:spPr>
        <p:txBody>
          <a:bodyPr>
            <a:normAutofit/>
          </a:bodyPr>
          <a:lstStyle>
            <a:lvl1pPr>
              <a:defRPr sz="4800">
                <a:effectLst>
                  <a:outerShdw blurRad="50800" dist="38100" dir="2700000" algn="tl" rotWithShape="0">
                    <a:prstClr val="black">
                      <a:alpha val="9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38FECA28-67F6-A1A9-05E2-490F2ABD0D28}"/>
              </a:ext>
            </a:extLst>
          </p:cNvPr>
          <p:cNvSpPr>
            <a:spLocks noGrp="1"/>
          </p:cNvSpPr>
          <p:nvPr>
            <p:ph idx="1"/>
          </p:nvPr>
        </p:nvSpPr>
        <p:spPr>
          <a:xfrm>
            <a:off x="838200" y="1894788"/>
            <a:ext cx="10389124" cy="4289195"/>
          </a:xfrm>
          <a:effectLst/>
        </p:spPr>
        <p:txBody>
          <a:bodyPr anchor="ctr" anchorCtr="0"/>
          <a:lstStyle>
            <a:lvl1pPr>
              <a:spcBef>
                <a:spcPts val="0"/>
              </a:spcBef>
              <a:spcAft>
                <a:spcPts val="1800"/>
              </a:spcAft>
              <a:defRPr>
                <a:solidFill>
                  <a:schemeClr val="tx1"/>
                </a:solidFill>
              </a:defRPr>
            </a:lvl1pPr>
            <a:lvl2pPr>
              <a:spcBef>
                <a:spcPts val="0"/>
              </a:spcBef>
              <a:spcAft>
                <a:spcPts val="1800"/>
              </a:spcAft>
              <a:defRPr>
                <a:solidFill>
                  <a:schemeClr val="tx1"/>
                </a:solidFill>
              </a:defRPr>
            </a:lvl2pPr>
            <a:lvl3pPr>
              <a:spcBef>
                <a:spcPts val="0"/>
              </a:spcBef>
              <a:spcAft>
                <a:spcPts val="1800"/>
              </a:spcAft>
              <a:defRPr>
                <a:solidFill>
                  <a:schemeClr val="tx1"/>
                </a:solidFill>
              </a:defRPr>
            </a:lvl3pPr>
            <a:lvl4pPr>
              <a:spcBef>
                <a:spcPts val="0"/>
              </a:spcBef>
              <a:spcAft>
                <a:spcPts val="1800"/>
              </a:spcAft>
              <a:defRPr>
                <a:solidFill>
                  <a:schemeClr val="tx1"/>
                </a:solidFill>
              </a:defRPr>
            </a:lvl4pPr>
            <a:lvl5pPr>
              <a:spcBef>
                <a:spcPts val="0"/>
              </a:spcBef>
              <a:spcAft>
                <a:spcPts val="18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85500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Content_Border_Left_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ECA28-67F6-A1A9-05E2-490F2ABD0D28}"/>
              </a:ext>
            </a:extLst>
          </p:cNvPr>
          <p:cNvSpPr>
            <a:spLocks noGrp="1"/>
          </p:cNvSpPr>
          <p:nvPr>
            <p:ph idx="1"/>
          </p:nvPr>
        </p:nvSpPr>
        <p:spPr>
          <a:xfrm>
            <a:off x="1693682" y="2324099"/>
            <a:ext cx="8804635" cy="3280569"/>
          </a:xfrm>
          <a:effectLst/>
        </p:spPr>
        <p:txBody>
          <a:bodyPr anchor="ctr" anchorCtr="0"/>
          <a:lstStyle>
            <a:lvl1pPr marL="0" indent="0" algn="ctr">
              <a:buNone/>
              <a:defRPr>
                <a:effectLst>
                  <a:outerShdw blurRad="50800" dist="38100" dir="2700000" algn="tl" rotWithShape="0">
                    <a:prstClr val="black">
                      <a:alpha val="9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Title 1">
            <a:extLst>
              <a:ext uri="{FF2B5EF4-FFF2-40B4-BE49-F238E27FC236}">
                <a16:creationId xmlns:a16="http://schemas.microsoft.com/office/drawing/2014/main" id="{4F15B82F-5AD3-6B29-75F2-864E74BF9FAA}"/>
              </a:ext>
            </a:extLst>
          </p:cNvPr>
          <p:cNvSpPr>
            <a:spLocks noGrp="1"/>
          </p:cNvSpPr>
          <p:nvPr>
            <p:ph type="title"/>
          </p:nvPr>
        </p:nvSpPr>
        <p:spPr>
          <a:xfrm>
            <a:off x="1693681" y="1256506"/>
            <a:ext cx="8804635" cy="867569"/>
          </a:xfrm>
          <a:effectLst/>
        </p:spPr>
        <p:txBody>
          <a:bodyPr/>
          <a:lstStyle>
            <a:lvl1pPr algn="ctr">
              <a:defRPr>
                <a:effectLst>
                  <a:outerShdw blurRad="50800" dist="38100" dir="2700000" algn="tl" rotWithShape="0">
                    <a:prstClr val="black">
                      <a:alpha val="90000"/>
                    </a:prstClr>
                  </a:outerShdw>
                </a:effectLst>
              </a:defRPr>
            </a:lvl1pPr>
          </a:lstStyle>
          <a:p>
            <a:r>
              <a:rPr lang="en-US" dirty="0"/>
              <a:t>Click to edit Master title style</a:t>
            </a:r>
          </a:p>
        </p:txBody>
      </p:sp>
    </p:spTree>
    <p:extLst>
      <p:ext uri="{BB962C8B-B14F-4D97-AF65-F5344CB8AC3E}">
        <p14:creationId xmlns:p14="http://schemas.microsoft.com/office/powerpoint/2010/main" val="183790929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Content_Border_Right_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3222542-DB04-12F0-8C1D-4271EE59AA9A}"/>
              </a:ext>
            </a:extLst>
          </p:cNvPr>
          <p:cNvSpPr>
            <a:spLocks noGrp="1"/>
          </p:cNvSpPr>
          <p:nvPr>
            <p:ph idx="1"/>
          </p:nvPr>
        </p:nvSpPr>
        <p:spPr>
          <a:xfrm>
            <a:off x="1693682" y="2324099"/>
            <a:ext cx="8804635" cy="3280569"/>
          </a:xfrm>
          <a:effectLst/>
        </p:spPr>
        <p:txBody>
          <a:bodyPr anchor="ctr" anchorCtr="0"/>
          <a:lstStyle>
            <a:lvl1pPr marL="0" indent="0" algn="ctr">
              <a:buNone/>
              <a:defRPr>
                <a:effectLst>
                  <a:outerShdw blurRad="50800" dist="38100" dir="2700000" algn="tl" rotWithShape="0">
                    <a:prstClr val="black">
                      <a:alpha val="9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Title 1">
            <a:extLst>
              <a:ext uri="{FF2B5EF4-FFF2-40B4-BE49-F238E27FC236}">
                <a16:creationId xmlns:a16="http://schemas.microsoft.com/office/drawing/2014/main" id="{17490E8C-AFEF-1435-76C5-7A0A06DB0649}"/>
              </a:ext>
            </a:extLst>
          </p:cNvPr>
          <p:cNvSpPr>
            <a:spLocks noGrp="1"/>
          </p:cNvSpPr>
          <p:nvPr>
            <p:ph type="title"/>
          </p:nvPr>
        </p:nvSpPr>
        <p:spPr>
          <a:xfrm>
            <a:off x="1693681" y="1256506"/>
            <a:ext cx="8804635" cy="867569"/>
          </a:xfrm>
          <a:effectLst/>
        </p:spPr>
        <p:txBody>
          <a:bodyPr/>
          <a:lstStyle>
            <a:lvl1pPr algn="ctr">
              <a:defRPr>
                <a:effectLst>
                  <a:outerShdw blurRad="50800" dist="38100" dir="2700000" algn="tl" rotWithShape="0">
                    <a:prstClr val="black">
                      <a:alpha val="90000"/>
                    </a:prstClr>
                  </a:outerShdw>
                </a:effectLst>
              </a:defRPr>
            </a:lvl1pPr>
          </a:lstStyle>
          <a:p>
            <a:r>
              <a:rPr lang="en-US" dirty="0"/>
              <a:t>Click to edit Master title style</a:t>
            </a:r>
          </a:p>
        </p:txBody>
      </p:sp>
    </p:spTree>
    <p:extLst>
      <p:ext uri="{BB962C8B-B14F-4D97-AF65-F5344CB8AC3E}">
        <p14:creationId xmlns:p14="http://schemas.microsoft.com/office/powerpoint/2010/main" val="62505453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Border_Left_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ECA28-67F6-A1A9-05E2-490F2ABD0D28}"/>
              </a:ext>
            </a:extLst>
          </p:cNvPr>
          <p:cNvSpPr>
            <a:spLocks noGrp="1"/>
          </p:cNvSpPr>
          <p:nvPr>
            <p:ph idx="1"/>
          </p:nvPr>
        </p:nvSpPr>
        <p:spPr>
          <a:xfrm>
            <a:off x="1693682" y="1253331"/>
            <a:ext cx="8804635" cy="4351338"/>
          </a:xfrm>
          <a:effectLst/>
        </p:spPr>
        <p:txBody>
          <a:bodyPr anchor="ctr" anchorCtr="0"/>
          <a:lstStyle>
            <a:lvl1pPr marL="0" indent="0" algn="ctr">
              <a:buNone/>
              <a:defRPr>
                <a:effectLst>
                  <a:outerShdw blurRad="50800" dist="38100" dir="2700000" algn="tl" rotWithShape="0">
                    <a:prstClr val="black">
                      <a:alpha val="9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62533428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Border_Right_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ECA28-67F6-A1A9-05E2-490F2ABD0D28}"/>
              </a:ext>
            </a:extLst>
          </p:cNvPr>
          <p:cNvSpPr>
            <a:spLocks noGrp="1"/>
          </p:cNvSpPr>
          <p:nvPr>
            <p:ph idx="1"/>
          </p:nvPr>
        </p:nvSpPr>
        <p:spPr>
          <a:xfrm>
            <a:off x="1693682" y="1253331"/>
            <a:ext cx="8804635" cy="4351338"/>
          </a:xfrm>
          <a:effectLst/>
        </p:spPr>
        <p:txBody>
          <a:bodyPr anchor="ctr" anchorCtr="0"/>
          <a:lstStyle>
            <a:lvl1pPr marL="0" indent="0" algn="ctr">
              <a:buNone/>
              <a:defRPr>
                <a:effectLst>
                  <a:outerShdw blurRad="50800" dist="50800" dir="2700000" algn="tl" rotWithShape="0">
                    <a:prstClr val="black">
                      <a:alpha val="9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39691307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ECA28-67F6-A1A9-05E2-490F2ABD0D28}"/>
              </a:ext>
            </a:extLst>
          </p:cNvPr>
          <p:cNvSpPr>
            <a:spLocks noGrp="1"/>
          </p:cNvSpPr>
          <p:nvPr>
            <p:ph idx="1"/>
          </p:nvPr>
        </p:nvSpPr>
        <p:spPr>
          <a:xfrm>
            <a:off x="1693682" y="3219450"/>
            <a:ext cx="8804635" cy="1924050"/>
          </a:xfrm>
          <a:effectLst/>
        </p:spPr>
        <p:txBody>
          <a:bodyPr anchor="ctr" anchorCtr="0"/>
          <a:lstStyle>
            <a:lvl1pPr marL="0" indent="0" algn="ctr">
              <a:buNone/>
              <a:defRPr>
                <a:effectLst>
                  <a:outerShdw blurRad="50800" dist="50800" dir="2700000" algn="tl" rotWithShape="0">
                    <a:prstClr val="black">
                      <a:alpha val="9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Title 1">
            <a:extLst>
              <a:ext uri="{FF2B5EF4-FFF2-40B4-BE49-F238E27FC236}">
                <a16:creationId xmlns:a16="http://schemas.microsoft.com/office/drawing/2014/main" id="{2366F889-374F-6117-5C88-80013702453E}"/>
              </a:ext>
            </a:extLst>
          </p:cNvPr>
          <p:cNvSpPr>
            <a:spLocks noGrp="1"/>
          </p:cNvSpPr>
          <p:nvPr>
            <p:ph type="title"/>
          </p:nvPr>
        </p:nvSpPr>
        <p:spPr>
          <a:xfrm>
            <a:off x="838200" y="2171700"/>
            <a:ext cx="10515600" cy="771525"/>
          </a:xfrm>
          <a:effectLst/>
        </p:spPr>
        <p:txBody>
          <a:bodyPr/>
          <a:lstStyle>
            <a:lvl1pPr algn="ctr">
              <a:defRPr>
                <a:effectLst>
                  <a:outerShdw blurRad="50800" dist="50800" dir="2700000" algn="tl" rotWithShape="0">
                    <a:prstClr val="black">
                      <a:alpha val="90000"/>
                    </a:prstClr>
                  </a:outerShdw>
                </a:effectLst>
              </a:defRPr>
            </a:lvl1pPr>
          </a:lstStyle>
          <a:p>
            <a:r>
              <a:rPr lang="en-US" dirty="0"/>
              <a:t>Click to edit Master title style</a:t>
            </a:r>
          </a:p>
        </p:txBody>
      </p:sp>
    </p:spTree>
    <p:extLst>
      <p:ext uri="{BB962C8B-B14F-4D97-AF65-F5344CB8AC3E}">
        <p14:creationId xmlns:p14="http://schemas.microsoft.com/office/powerpoint/2010/main" val="277755602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ECA28-67F6-A1A9-05E2-490F2ABD0D28}"/>
              </a:ext>
            </a:extLst>
          </p:cNvPr>
          <p:cNvSpPr>
            <a:spLocks noGrp="1"/>
          </p:cNvSpPr>
          <p:nvPr>
            <p:ph idx="1"/>
          </p:nvPr>
        </p:nvSpPr>
        <p:spPr>
          <a:xfrm>
            <a:off x="1693682" y="2000250"/>
            <a:ext cx="8804635" cy="3143250"/>
          </a:xfrm>
          <a:effectLst/>
        </p:spPr>
        <p:txBody>
          <a:bodyPr anchor="ctr" anchorCtr="0"/>
          <a:lstStyle>
            <a:lvl1pPr marL="0" indent="0" algn="ctr">
              <a:buNone/>
              <a:defRPr>
                <a:effectLst>
                  <a:outerShdw blurRad="50800" dist="50800" dir="2700000" algn="tl" rotWithShape="0">
                    <a:prstClr val="black">
                      <a:alpha val="9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72599775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256DF-7645-B3F0-4C22-6433352641E9}"/>
              </a:ext>
            </a:extLst>
          </p:cNvPr>
          <p:cNvSpPr>
            <a:spLocks noGrp="1"/>
          </p:cNvSpPr>
          <p:nvPr>
            <p:ph type="title"/>
          </p:nvPr>
        </p:nvSpPr>
        <p:spPr>
          <a:xfrm>
            <a:off x="838200" y="365125"/>
            <a:ext cx="10515600" cy="1281113"/>
          </a:xfrm>
          <a:prstGeom prst="rect">
            <a:avLst/>
          </a:prstGeom>
          <a:effectLst/>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25D91E33-A2B3-7BF0-732F-65EA26B63A4A}"/>
              </a:ext>
            </a:extLst>
          </p:cNvPr>
          <p:cNvSpPr>
            <a:spLocks noGrp="1"/>
          </p:cNvSpPr>
          <p:nvPr>
            <p:ph type="body" idx="1"/>
          </p:nvPr>
        </p:nvSpPr>
        <p:spPr>
          <a:xfrm>
            <a:off x="838200" y="1825625"/>
            <a:ext cx="10515600" cy="4351338"/>
          </a:xfrm>
          <a:prstGeom prst="rect">
            <a:avLst/>
          </a:prstGeom>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32A50-C2B4-7D0C-2C91-E5B73EF07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3E681BD1-1089-4E49-91C5-9DBAC5F82533}" type="datetimeFigureOut">
              <a:rPr lang="en-US" smtClean="0"/>
              <a:pPr/>
              <a:t>5/31/2025</a:t>
            </a:fld>
            <a:endParaRPr lang="en-US"/>
          </a:p>
        </p:txBody>
      </p:sp>
      <p:sp>
        <p:nvSpPr>
          <p:cNvPr id="5" name="Footer Placeholder 4">
            <a:extLst>
              <a:ext uri="{FF2B5EF4-FFF2-40B4-BE49-F238E27FC236}">
                <a16:creationId xmlns:a16="http://schemas.microsoft.com/office/drawing/2014/main" id="{1B85A37A-4F36-6DB3-8C5F-05DE8BDB1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38B6C1F-6151-A9FB-3FDA-DB17C9D512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43C424B3-3821-457A-8ACC-3D8F8A39A6A0}" type="slidenum">
              <a:rPr lang="en-US" smtClean="0"/>
              <a:pPr/>
              <a:t>‹#›</a:t>
            </a:fld>
            <a:endParaRPr lang="en-US"/>
          </a:p>
        </p:txBody>
      </p:sp>
    </p:spTree>
    <p:extLst>
      <p:ext uri="{BB962C8B-B14F-4D97-AF65-F5344CB8AC3E}">
        <p14:creationId xmlns:p14="http://schemas.microsoft.com/office/powerpoint/2010/main" val="1819157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4" r:id="rId4"/>
    <p:sldLayoutId id="2147483665" r:id="rId5"/>
    <p:sldLayoutId id="2147483661" r:id="rId6"/>
    <p:sldLayoutId id="2147483663" r:id="rId7"/>
    <p:sldLayoutId id="2147483662" r:id="rId8"/>
    <p:sldLayoutId id="2147483666"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ransition spd="slow">
    <p:wipe/>
  </p:transition>
  <p:txStyles>
    <p:titleStyle>
      <a:lvl1pPr algn="l" defTabSz="914400" rtl="0" eaLnBrk="1" latinLnBrk="0" hangingPunct="1">
        <a:lnSpc>
          <a:spcPct val="90000"/>
        </a:lnSpc>
        <a:spcBef>
          <a:spcPct val="0"/>
        </a:spcBef>
        <a:buNone/>
        <a:defRPr sz="4400" kern="1200">
          <a:solidFill>
            <a:schemeClr val="bg1"/>
          </a:solidFill>
          <a:effectLst>
            <a:outerShdw blurRad="50800" dist="50800" dir="2700000" algn="tl" rotWithShape="0">
              <a:prstClr val="black">
                <a:alpha val="90000"/>
              </a:prstClr>
            </a:outerShdw>
          </a:effectLst>
          <a:latin typeface="Baloo Bhai" panose="03080902040302020200" pitchFamily="66" charset="0"/>
          <a:ea typeface="+mj-ea"/>
          <a:cs typeface="Baloo Bhai" panose="03080902040302020200" pitchFamily="66"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effectLst>
            <a:outerShdw blurRad="50800" dist="50800" dir="2700000" algn="tl" rotWithShape="0">
              <a:prstClr val="black">
                <a:alpha val="90000"/>
              </a:prstClr>
            </a:outerShdw>
          </a:effectLst>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effectLst>
            <a:outerShdw blurRad="50800" dist="50800" dir="2700000" algn="tl" rotWithShape="0">
              <a:prstClr val="black">
                <a:alpha val="90000"/>
              </a:prstClr>
            </a:outerShdw>
          </a:effectLst>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effectLst>
            <a:outerShdw blurRad="50800" dist="50800" dir="2700000" algn="tl" rotWithShape="0">
              <a:prstClr val="black">
                <a:alpha val="90000"/>
              </a:prstClr>
            </a:outerShdw>
          </a:effectLst>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50800" dist="50800" dir="2700000" algn="tl" rotWithShape="0">
              <a:prstClr val="black">
                <a:alpha val="90000"/>
              </a:prstClr>
            </a:outerShdw>
          </a:effectLst>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50800" dist="50800" dir="2700000" algn="tl" rotWithShape="0">
              <a:prstClr val="black">
                <a:alpha val="90000"/>
              </a:prstClr>
            </a:outerShdw>
          </a:effectLst>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CC64-DA47-4F9F-1E58-F5FD8D9ED16E}"/>
              </a:ext>
            </a:extLst>
          </p:cNvPr>
          <p:cNvSpPr>
            <a:spLocks noGrp="1"/>
          </p:cNvSpPr>
          <p:nvPr>
            <p:ph type="ctrTitle"/>
          </p:nvPr>
        </p:nvSpPr>
        <p:spPr/>
        <p:txBody>
          <a:bodyPr>
            <a:normAutofit/>
          </a:bodyPr>
          <a:lstStyle/>
          <a:p>
            <a:r>
              <a:rPr lang="en-US" dirty="0"/>
              <a:t>Lesson 1: Created to Communicate</a:t>
            </a:r>
          </a:p>
        </p:txBody>
      </p:sp>
    </p:spTree>
    <p:extLst>
      <p:ext uri="{BB962C8B-B14F-4D97-AF65-F5344CB8AC3E}">
        <p14:creationId xmlns:p14="http://schemas.microsoft.com/office/powerpoint/2010/main" val="137814081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697248-58F4-3AF4-B1A6-9BE3565D043A}"/>
              </a:ext>
            </a:extLst>
          </p:cNvPr>
          <p:cNvSpPr>
            <a:spLocks noGrp="1"/>
          </p:cNvSpPr>
          <p:nvPr>
            <p:ph idx="1"/>
          </p:nvPr>
        </p:nvSpPr>
        <p:spPr>
          <a:xfrm>
            <a:off x="1971675" y="2000250"/>
            <a:ext cx="8248652" cy="3143250"/>
          </a:xfrm>
        </p:spPr>
        <p:txBody>
          <a:bodyPr>
            <a:normAutofit/>
          </a:bodyPr>
          <a:lstStyle/>
          <a:p>
            <a:r>
              <a:rPr lang="en-US" sz="4800" i="1" u="sng" dirty="0"/>
              <a:t>Never</a:t>
            </a:r>
            <a:r>
              <a:rPr lang="en-US" sz="4800" dirty="0"/>
              <a:t> minimize the significance of YOUR words!</a:t>
            </a:r>
          </a:p>
        </p:txBody>
      </p:sp>
    </p:spTree>
    <p:extLst>
      <p:ext uri="{BB962C8B-B14F-4D97-AF65-F5344CB8AC3E}">
        <p14:creationId xmlns:p14="http://schemas.microsoft.com/office/powerpoint/2010/main" val="429534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6" presetClass="emph" presetSubtype="0" fill="hold" grpId="1" nodeType="afterEffect">
                                  <p:stCondLst>
                                    <p:cond delay="0"/>
                                  </p:stCondLst>
                                  <p:childTnLst>
                                    <p:animScale>
                                      <p:cBhvr>
                                        <p:cTn id="11" dur="2000" fill="hold"/>
                                        <p:tgtEl>
                                          <p:spTgt spid="2">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6DF24-7539-2A2F-3F91-68B8A7E44063}"/>
              </a:ext>
            </a:extLst>
          </p:cNvPr>
          <p:cNvSpPr>
            <a:spLocks noGrp="1"/>
          </p:cNvSpPr>
          <p:nvPr>
            <p:ph type="title"/>
          </p:nvPr>
        </p:nvSpPr>
        <p:spPr>
          <a:xfrm>
            <a:off x="838200" y="365126"/>
            <a:ext cx="10515600" cy="1016000"/>
          </a:xfrm>
        </p:spPr>
        <p:txBody>
          <a:bodyPr/>
          <a:lstStyle/>
          <a:p>
            <a:r>
              <a:rPr lang="en-US" dirty="0"/>
              <a:t>Communication Sins in the Bible</a:t>
            </a:r>
          </a:p>
        </p:txBody>
      </p:sp>
      <p:sp>
        <p:nvSpPr>
          <p:cNvPr id="3" name="Content Placeholder 2">
            <a:extLst>
              <a:ext uri="{FF2B5EF4-FFF2-40B4-BE49-F238E27FC236}">
                <a16:creationId xmlns:a16="http://schemas.microsoft.com/office/drawing/2014/main" id="{8C71A21E-2C79-8A2B-4A3F-3A23355A5E28}"/>
              </a:ext>
            </a:extLst>
          </p:cNvPr>
          <p:cNvSpPr>
            <a:spLocks noGrp="1"/>
          </p:cNvSpPr>
          <p:nvPr>
            <p:ph sz="half" idx="1"/>
          </p:nvPr>
        </p:nvSpPr>
        <p:spPr>
          <a:xfrm>
            <a:off x="361950" y="1825625"/>
            <a:ext cx="5562600" cy="3984625"/>
          </a:xfrm>
        </p:spPr>
        <p:txBody>
          <a:bodyPr>
            <a:noAutofit/>
          </a:bodyPr>
          <a:lstStyle/>
          <a:p>
            <a:pPr algn="ctr">
              <a:spcAft>
                <a:spcPts val="1000"/>
              </a:spcAft>
            </a:pPr>
            <a:r>
              <a:rPr lang="en-US" sz="3200" dirty="0"/>
              <a:t>Angry Talk </a:t>
            </a:r>
            <a:r>
              <a:rPr lang="en-US" sz="2400" b="1" i="1" dirty="0"/>
              <a:t>(2 Cor. 12:20; Col. 3:8)</a:t>
            </a:r>
          </a:p>
          <a:p>
            <a:pPr algn="ctr">
              <a:spcAft>
                <a:spcPts val="1000"/>
              </a:spcAft>
            </a:pPr>
            <a:r>
              <a:rPr lang="en-US" sz="3200" dirty="0"/>
              <a:t>Boasting, arrogant talk </a:t>
            </a:r>
            <a:br>
              <a:rPr lang="en-US" sz="3200" dirty="0"/>
            </a:br>
            <a:r>
              <a:rPr lang="en-US" sz="2400" b="1" i="1" dirty="0"/>
              <a:t>(2 Tim. 3:2; </a:t>
            </a:r>
            <a:r>
              <a:rPr lang="en-US" sz="2400" b="1" i="1" dirty="0" err="1"/>
              <a:t>Jms</a:t>
            </a:r>
            <a:r>
              <a:rPr lang="en-US" sz="2400" b="1" i="1" dirty="0"/>
              <a:t>. 4:16)</a:t>
            </a:r>
          </a:p>
          <a:p>
            <a:pPr algn="ctr">
              <a:spcAft>
                <a:spcPts val="1000"/>
              </a:spcAft>
            </a:pPr>
            <a:r>
              <a:rPr lang="en-US" sz="3200" dirty="0"/>
              <a:t>Blasphemy </a:t>
            </a:r>
            <a:r>
              <a:rPr lang="en-US" sz="2400" b="1" i="1" dirty="0"/>
              <a:t>(1 Tim. 1:20; 6:1)</a:t>
            </a:r>
          </a:p>
          <a:p>
            <a:pPr algn="ctr">
              <a:spcAft>
                <a:spcPts val="1000"/>
              </a:spcAft>
            </a:pPr>
            <a:r>
              <a:rPr lang="en-US" sz="3200" dirty="0"/>
              <a:t>Coarse Joking </a:t>
            </a:r>
            <a:r>
              <a:rPr lang="en-US" sz="2400" b="1" i="1" dirty="0"/>
              <a:t>(Eph. 5:4)</a:t>
            </a:r>
          </a:p>
          <a:p>
            <a:pPr algn="ctr">
              <a:spcAft>
                <a:spcPts val="1000"/>
              </a:spcAft>
            </a:pPr>
            <a:r>
              <a:rPr lang="en-US" sz="3200" dirty="0"/>
              <a:t>Deception </a:t>
            </a:r>
            <a:r>
              <a:rPr lang="en-US" sz="2400" b="1" i="1" dirty="0"/>
              <a:t>(2 Cor. 2:17; 4:2)</a:t>
            </a:r>
          </a:p>
          <a:p>
            <a:pPr algn="ctr">
              <a:spcAft>
                <a:spcPts val="1000"/>
              </a:spcAft>
            </a:pPr>
            <a:r>
              <a:rPr lang="en-US" sz="3200" dirty="0"/>
              <a:t>Flattery </a:t>
            </a:r>
            <a:r>
              <a:rPr lang="en-US" sz="2400" b="1" i="1" dirty="0"/>
              <a:t>(1 </a:t>
            </a:r>
            <a:r>
              <a:rPr lang="en-US" sz="2400" b="1" i="1" dirty="0" err="1"/>
              <a:t>Ths</a:t>
            </a:r>
            <a:r>
              <a:rPr lang="en-US" sz="2400" b="1" i="1" dirty="0"/>
              <a:t>. 2:5; </a:t>
            </a:r>
            <a:r>
              <a:rPr lang="en-US" sz="2400" b="1" i="1" dirty="0" err="1"/>
              <a:t>Jd</a:t>
            </a:r>
            <a:r>
              <a:rPr lang="en-US" sz="2400" b="1" i="1" dirty="0"/>
              <a:t>. 16)</a:t>
            </a:r>
          </a:p>
          <a:p>
            <a:pPr algn="ctr">
              <a:spcAft>
                <a:spcPts val="1000"/>
              </a:spcAft>
            </a:pPr>
            <a:endParaRPr lang="en-US" sz="3200" dirty="0"/>
          </a:p>
        </p:txBody>
      </p:sp>
      <p:sp>
        <p:nvSpPr>
          <p:cNvPr id="4" name="Content Placeholder 3">
            <a:extLst>
              <a:ext uri="{FF2B5EF4-FFF2-40B4-BE49-F238E27FC236}">
                <a16:creationId xmlns:a16="http://schemas.microsoft.com/office/drawing/2014/main" id="{B448C843-B66F-83DF-9FAE-6255E61337F0}"/>
              </a:ext>
            </a:extLst>
          </p:cNvPr>
          <p:cNvSpPr>
            <a:spLocks noGrp="1"/>
          </p:cNvSpPr>
          <p:nvPr>
            <p:ph sz="half" idx="2"/>
          </p:nvPr>
        </p:nvSpPr>
        <p:spPr>
          <a:xfrm>
            <a:off x="6200775" y="1825625"/>
            <a:ext cx="5562600" cy="3984625"/>
          </a:xfrm>
        </p:spPr>
        <p:txBody>
          <a:bodyPr>
            <a:noAutofit/>
          </a:bodyPr>
          <a:lstStyle/>
          <a:p>
            <a:pPr algn="ctr">
              <a:spcAft>
                <a:spcPts val="1000"/>
              </a:spcAft>
            </a:pPr>
            <a:r>
              <a:rPr lang="en-US" sz="3200" dirty="0"/>
              <a:t>Godless Chatter </a:t>
            </a:r>
            <a:r>
              <a:rPr lang="en-US" sz="2400" b="1" i="1" dirty="0"/>
              <a:t>(1 Tim. 6:20, 2:16)</a:t>
            </a:r>
          </a:p>
          <a:p>
            <a:pPr algn="ctr">
              <a:spcAft>
                <a:spcPts val="1000"/>
              </a:spcAft>
            </a:pPr>
            <a:r>
              <a:rPr lang="en-US" sz="3200" dirty="0"/>
              <a:t>Gossip </a:t>
            </a:r>
            <a:r>
              <a:rPr lang="en-US" sz="2400" b="1" i="1" dirty="0"/>
              <a:t>(2 Cor. 12:20; 1 Tim. 5:13)</a:t>
            </a:r>
          </a:p>
          <a:p>
            <a:pPr algn="ctr">
              <a:spcAft>
                <a:spcPts val="1000"/>
              </a:spcAft>
            </a:pPr>
            <a:r>
              <a:rPr lang="en-US" sz="3200" dirty="0"/>
              <a:t>Lying </a:t>
            </a:r>
            <a:r>
              <a:rPr lang="en-US" sz="2400" b="1" i="1" dirty="0"/>
              <a:t>(Acts 5:4; Col. 3:9)</a:t>
            </a:r>
          </a:p>
          <a:p>
            <a:pPr algn="ctr">
              <a:spcAft>
                <a:spcPts val="1000"/>
              </a:spcAft>
            </a:pPr>
            <a:r>
              <a:rPr lang="en-US" sz="3200" dirty="0"/>
              <a:t>Obscenity </a:t>
            </a:r>
            <a:r>
              <a:rPr lang="en-US" sz="2400" b="1" i="1" dirty="0"/>
              <a:t>(Eph. 5:4; Col. 3:8)</a:t>
            </a:r>
          </a:p>
          <a:p>
            <a:pPr algn="ctr">
              <a:spcAft>
                <a:spcPts val="1000"/>
              </a:spcAft>
            </a:pPr>
            <a:r>
              <a:rPr lang="en-US" sz="3200" dirty="0"/>
              <a:t>Quarreling </a:t>
            </a:r>
            <a:br>
              <a:rPr lang="en-US" sz="3200" dirty="0"/>
            </a:br>
            <a:r>
              <a:rPr lang="en-US" sz="2400" b="1" i="1" dirty="0"/>
              <a:t>(1 Cor. 3:3; 2 Tim. 2:23-24)</a:t>
            </a:r>
          </a:p>
          <a:p>
            <a:pPr algn="ctr">
              <a:spcAft>
                <a:spcPts val="1000"/>
              </a:spcAft>
            </a:pPr>
            <a:r>
              <a:rPr lang="en-US" sz="3200" dirty="0"/>
              <a:t>Slander </a:t>
            </a:r>
            <a:r>
              <a:rPr lang="en-US" sz="2400" i="1" dirty="0"/>
              <a:t>(Eph. 4:31; </a:t>
            </a:r>
            <a:r>
              <a:rPr lang="en-US" sz="2400" i="1" dirty="0" err="1"/>
              <a:t>Jms</a:t>
            </a:r>
            <a:r>
              <a:rPr lang="en-US" sz="2400" i="1" dirty="0"/>
              <a:t>. 4:11)</a:t>
            </a:r>
            <a:endParaRPr lang="en-US" sz="3200" i="1" dirty="0"/>
          </a:p>
        </p:txBody>
      </p:sp>
    </p:spTree>
    <p:extLst>
      <p:ext uri="{BB962C8B-B14F-4D97-AF65-F5344CB8AC3E}">
        <p14:creationId xmlns:p14="http://schemas.microsoft.com/office/powerpoint/2010/main" val="4030931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additive="base">
                                        <p:cTn id="61"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calcmode="lin" valueType="num">
                                      <p:cBhvr additive="base">
                                        <p:cTn id="6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
                                            <p:txEl>
                                              <p:pRg st="5" end="5"/>
                                            </p:txEl>
                                          </p:spTgt>
                                        </p:tgtEl>
                                        <p:attrNameLst>
                                          <p:attrName>style.visibility</p:attrName>
                                        </p:attrNameLst>
                                      </p:cBhvr>
                                      <p:to>
                                        <p:strVal val="visible"/>
                                      </p:to>
                                    </p:set>
                                    <p:anim calcmode="lin" valueType="num">
                                      <p:cBhvr additive="base">
                                        <p:cTn id="73"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E354CA-0F82-2298-0AE3-FCB1C2E55EC1}"/>
              </a:ext>
            </a:extLst>
          </p:cNvPr>
          <p:cNvSpPr>
            <a:spLocks noGrp="1"/>
          </p:cNvSpPr>
          <p:nvPr>
            <p:ph idx="1"/>
          </p:nvPr>
        </p:nvSpPr>
        <p:spPr/>
        <p:txBody>
          <a:bodyPr>
            <a:noAutofit/>
          </a:bodyPr>
          <a:lstStyle/>
          <a:p>
            <a:pPr marL="457200" indent="-457200">
              <a:lnSpc>
                <a:spcPct val="100000"/>
              </a:lnSpc>
              <a:spcBef>
                <a:spcPts val="0"/>
              </a:spcBef>
              <a:spcAft>
                <a:spcPts val="1200"/>
              </a:spcAft>
              <a:buFont typeface="Wingdings" panose="05000000000000000000" pitchFamily="2" charset="2"/>
              <a:buChar char="ü"/>
            </a:pPr>
            <a:r>
              <a:rPr lang="en-US" sz="3400" dirty="0"/>
              <a:t>Trust is destroyed</a:t>
            </a:r>
          </a:p>
          <a:p>
            <a:pPr marL="457200" indent="-457200">
              <a:lnSpc>
                <a:spcPct val="100000"/>
              </a:lnSpc>
              <a:spcBef>
                <a:spcPts val="0"/>
              </a:spcBef>
              <a:spcAft>
                <a:spcPts val="1200"/>
              </a:spcAft>
              <a:buFont typeface="Wingdings" panose="05000000000000000000" pitchFamily="2" charset="2"/>
              <a:buChar char="ü"/>
            </a:pPr>
            <a:r>
              <a:rPr lang="en-US" sz="3400" dirty="0"/>
              <a:t>Desire to continue communication is crushed</a:t>
            </a:r>
          </a:p>
          <a:p>
            <a:pPr marL="457200" indent="-457200">
              <a:lnSpc>
                <a:spcPct val="100000"/>
              </a:lnSpc>
              <a:spcBef>
                <a:spcPts val="0"/>
              </a:spcBef>
              <a:spcAft>
                <a:spcPts val="1200"/>
              </a:spcAft>
              <a:buFont typeface="Wingdings" panose="05000000000000000000" pitchFamily="2" charset="2"/>
              <a:buChar char="ü"/>
            </a:pPr>
            <a:r>
              <a:rPr lang="en-US" sz="3400" dirty="0"/>
              <a:t>Reputations are destroyed</a:t>
            </a:r>
          </a:p>
          <a:p>
            <a:pPr marL="457200" indent="-457200">
              <a:lnSpc>
                <a:spcPct val="100000"/>
              </a:lnSpc>
              <a:spcBef>
                <a:spcPts val="0"/>
              </a:spcBef>
              <a:spcAft>
                <a:spcPts val="1200"/>
              </a:spcAft>
              <a:buFont typeface="Wingdings" panose="05000000000000000000" pitchFamily="2" charset="2"/>
              <a:buChar char="ü"/>
            </a:pPr>
            <a:r>
              <a:rPr lang="en-US" sz="3400" dirty="0"/>
              <a:t>Love is destroyed</a:t>
            </a:r>
          </a:p>
          <a:p>
            <a:pPr marL="457200" indent="-457200">
              <a:lnSpc>
                <a:spcPct val="100000"/>
              </a:lnSpc>
              <a:spcBef>
                <a:spcPts val="0"/>
              </a:spcBef>
              <a:spcAft>
                <a:spcPts val="1200"/>
              </a:spcAft>
              <a:buFont typeface="Wingdings" panose="05000000000000000000" pitchFamily="2" charset="2"/>
              <a:buChar char="ü"/>
            </a:pPr>
            <a:r>
              <a:rPr lang="en-US" sz="3400" dirty="0"/>
              <a:t>Respect for God and man is destroyed</a:t>
            </a:r>
          </a:p>
        </p:txBody>
      </p:sp>
      <p:sp>
        <p:nvSpPr>
          <p:cNvPr id="2" name="Title 1">
            <a:extLst>
              <a:ext uri="{FF2B5EF4-FFF2-40B4-BE49-F238E27FC236}">
                <a16:creationId xmlns:a16="http://schemas.microsoft.com/office/drawing/2014/main" id="{D00D133C-8CD8-0749-C87F-CC0158750573}"/>
              </a:ext>
            </a:extLst>
          </p:cNvPr>
          <p:cNvSpPr>
            <a:spLocks noGrp="1"/>
          </p:cNvSpPr>
          <p:nvPr>
            <p:ph type="title"/>
          </p:nvPr>
        </p:nvSpPr>
        <p:spPr/>
        <p:txBody>
          <a:bodyPr/>
          <a:lstStyle/>
          <a:p>
            <a:r>
              <a:rPr lang="en-US" dirty="0"/>
              <a:t>When sin corrupts …</a:t>
            </a:r>
          </a:p>
        </p:txBody>
      </p:sp>
    </p:spTree>
    <p:extLst>
      <p:ext uri="{BB962C8B-B14F-4D97-AF65-F5344CB8AC3E}">
        <p14:creationId xmlns:p14="http://schemas.microsoft.com/office/powerpoint/2010/main" val="1039247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3"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3"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61B1E3-A8E5-31B1-4717-57A3D8402B7D}"/>
              </a:ext>
            </a:extLst>
          </p:cNvPr>
          <p:cNvSpPr>
            <a:spLocks noGrp="1"/>
          </p:cNvSpPr>
          <p:nvPr>
            <p:ph idx="1"/>
          </p:nvPr>
        </p:nvSpPr>
        <p:spPr/>
        <p:txBody>
          <a:bodyPr>
            <a:normAutofit/>
          </a:bodyPr>
          <a:lstStyle/>
          <a:p>
            <a:pPr marL="571500" indent="-571500">
              <a:buFont typeface="Wingdings" panose="05000000000000000000" pitchFamily="2" charset="2"/>
              <a:buChar char="ü"/>
            </a:pPr>
            <a:r>
              <a:rPr lang="en-US" sz="3600" dirty="0"/>
              <a:t>Strong language to describe the tongue that is willfully out of control</a:t>
            </a:r>
          </a:p>
          <a:p>
            <a:pPr marL="571500" indent="-571500">
              <a:buFont typeface="Wingdings" panose="05000000000000000000" pitchFamily="2" charset="2"/>
              <a:buChar char="ü"/>
            </a:pPr>
            <a:r>
              <a:rPr lang="en-US" sz="3600" dirty="0"/>
              <a:t>Unlimited destructive potential</a:t>
            </a:r>
          </a:p>
        </p:txBody>
      </p:sp>
      <p:sp>
        <p:nvSpPr>
          <p:cNvPr id="2" name="Title 1">
            <a:extLst>
              <a:ext uri="{FF2B5EF4-FFF2-40B4-BE49-F238E27FC236}">
                <a16:creationId xmlns:a16="http://schemas.microsoft.com/office/drawing/2014/main" id="{7712452F-3E6A-5A50-46D4-2707CDD06627}"/>
              </a:ext>
            </a:extLst>
          </p:cNvPr>
          <p:cNvSpPr>
            <a:spLocks noGrp="1"/>
          </p:cNvSpPr>
          <p:nvPr>
            <p:ph type="title"/>
          </p:nvPr>
        </p:nvSpPr>
        <p:spPr>
          <a:xfrm>
            <a:off x="1028700" y="1780381"/>
            <a:ext cx="10134598" cy="867569"/>
          </a:xfrm>
        </p:spPr>
        <p:txBody>
          <a:bodyPr>
            <a:noAutofit/>
          </a:bodyPr>
          <a:lstStyle/>
          <a:p>
            <a:r>
              <a:rPr lang="en-US" dirty="0"/>
              <a:t>Communication Guided by the Bible Tames the Tongue (</a:t>
            </a:r>
            <a:r>
              <a:rPr lang="en-US" dirty="0" err="1"/>
              <a:t>Jms</a:t>
            </a:r>
            <a:r>
              <a:rPr lang="en-US" dirty="0"/>
              <a:t>. 3:6-8)</a:t>
            </a:r>
          </a:p>
        </p:txBody>
      </p:sp>
    </p:spTree>
    <p:extLst>
      <p:ext uri="{BB962C8B-B14F-4D97-AF65-F5344CB8AC3E}">
        <p14:creationId xmlns:p14="http://schemas.microsoft.com/office/powerpoint/2010/main" val="1776862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C36F3-8970-0867-4734-26A22F20BC82}"/>
              </a:ext>
            </a:extLst>
          </p:cNvPr>
          <p:cNvSpPr>
            <a:spLocks noGrp="1"/>
          </p:cNvSpPr>
          <p:nvPr>
            <p:ph idx="1"/>
          </p:nvPr>
        </p:nvSpPr>
        <p:spPr>
          <a:xfrm>
            <a:off x="981076" y="2000250"/>
            <a:ext cx="10229848" cy="3143250"/>
          </a:xfrm>
        </p:spPr>
        <p:txBody>
          <a:bodyPr>
            <a:normAutofit/>
          </a:bodyPr>
          <a:lstStyle/>
          <a:p>
            <a:r>
              <a:rPr lang="en-US" dirty="0"/>
              <a:t>Pious words on Sunday do not offset the gossip on Monday, the profanity on Tuesday, the angry words on Wednesday, the slanderous words on Thursday, the arrogance on Friday, or the godless chatter on Saturday!</a:t>
            </a:r>
          </a:p>
        </p:txBody>
      </p:sp>
    </p:spTree>
    <p:extLst>
      <p:ext uri="{BB962C8B-B14F-4D97-AF65-F5344CB8AC3E}">
        <p14:creationId xmlns:p14="http://schemas.microsoft.com/office/powerpoint/2010/main" val="3383725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22826-AD04-8331-A1FC-62C8868CC3AB}"/>
              </a:ext>
            </a:extLst>
          </p:cNvPr>
          <p:cNvSpPr>
            <a:spLocks noGrp="1"/>
          </p:cNvSpPr>
          <p:nvPr>
            <p:ph idx="1"/>
          </p:nvPr>
        </p:nvSpPr>
        <p:spPr>
          <a:xfrm>
            <a:off x="1152524" y="1253331"/>
            <a:ext cx="9886952" cy="4718844"/>
          </a:xfrm>
        </p:spPr>
        <p:txBody>
          <a:bodyPr>
            <a:normAutofit/>
          </a:bodyPr>
          <a:lstStyle/>
          <a:p>
            <a:r>
              <a:rPr lang="en-US" dirty="0"/>
              <a:t>“I have heard many things like these; Miserable comforters are you all! ... I too could speak like you … I could compose words against you and shake my head at you. OR I could strengthen you with my mouth, and the condolence of my lips could lessen your pain” </a:t>
            </a:r>
          </a:p>
          <a:p>
            <a:pPr algn="r"/>
            <a:r>
              <a:rPr lang="en-US" sz="3200" dirty="0">
                <a:latin typeface="Baloo Bhai" panose="03080902040302020200" pitchFamily="66" charset="0"/>
                <a:cs typeface="Baloo Bhai" panose="03080902040302020200" pitchFamily="66" charset="0"/>
              </a:rPr>
              <a:t>Job 16:1-5</a:t>
            </a:r>
          </a:p>
        </p:txBody>
      </p:sp>
    </p:spTree>
    <p:extLst>
      <p:ext uri="{BB962C8B-B14F-4D97-AF65-F5344CB8AC3E}">
        <p14:creationId xmlns:p14="http://schemas.microsoft.com/office/powerpoint/2010/main" val="1791845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D67A8-72A8-296E-2BC4-281B457299C6}"/>
              </a:ext>
            </a:extLst>
          </p:cNvPr>
          <p:cNvSpPr>
            <a:spLocks noGrp="1"/>
          </p:cNvSpPr>
          <p:nvPr>
            <p:ph type="title"/>
          </p:nvPr>
        </p:nvSpPr>
        <p:spPr>
          <a:xfrm>
            <a:off x="838200" y="539750"/>
            <a:ext cx="10515600" cy="1016000"/>
          </a:xfrm>
        </p:spPr>
        <p:txBody>
          <a:bodyPr>
            <a:noAutofit/>
          </a:bodyPr>
          <a:lstStyle/>
          <a:p>
            <a:r>
              <a:rPr lang="en-US" dirty="0"/>
              <a:t>Communication guided by the Bible tames the tongue (Proverbs)</a:t>
            </a:r>
          </a:p>
        </p:txBody>
      </p:sp>
      <p:sp>
        <p:nvSpPr>
          <p:cNvPr id="3" name="Content Placeholder 2">
            <a:extLst>
              <a:ext uri="{FF2B5EF4-FFF2-40B4-BE49-F238E27FC236}">
                <a16:creationId xmlns:a16="http://schemas.microsoft.com/office/drawing/2014/main" id="{98DD07AC-49DF-2212-2926-67BD65070331}"/>
              </a:ext>
            </a:extLst>
          </p:cNvPr>
          <p:cNvSpPr>
            <a:spLocks noGrp="1"/>
          </p:cNvSpPr>
          <p:nvPr>
            <p:ph sz="half" idx="1"/>
          </p:nvPr>
        </p:nvSpPr>
        <p:spPr>
          <a:xfrm>
            <a:off x="552450" y="1825625"/>
            <a:ext cx="5181600" cy="3984625"/>
          </a:xfrm>
        </p:spPr>
        <p:txBody>
          <a:bodyPr/>
          <a:lstStyle/>
          <a:p>
            <a:pPr marL="0" indent="0" algn="ctr">
              <a:buNone/>
            </a:pPr>
            <a:r>
              <a:rPr lang="en-US" dirty="0">
                <a:latin typeface="Baloo Bhai" panose="03080902040302020200" pitchFamily="66" charset="0"/>
                <a:cs typeface="Baloo Bhai" panose="03080902040302020200" pitchFamily="66" charset="0"/>
              </a:rPr>
              <a:t>The UNTAMED tongue:</a:t>
            </a:r>
          </a:p>
          <a:p>
            <a:pPr algn="ctr"/>
            <a:r>
              <a:rPr lang="en-US" dirty="0"/>
              <a:t>Proverbs 11:9</a:t>
            </a:r>
          </a:p>
          <a:p>
            <a:pPr algn="ctr"/>
            <a:r>
              <a:rPr lang="en-US" dirty="0"/>
              <a:t>Proverbs 12:18</a:t>
            </a:r>
          </a:p>
          <a:p>
            <a:pPr algn="ctr"/>
            <a:r>
              <a:rPr lang="en-US" dirty="0"/>
              <a:t> Proverbs 15:1, 4</a:t>
            </a:r>
          </a:p>
        </p:txBody>
      </p:sp>
      <p:sp>
        <p:nvSpPr>
          <p:cNvPr id="4" name="Content Placeholder 3">
            <a:extLst>
              <a:ext uri="{FF2B5EF4-FFF2-40B4-BE49-F238E27FC236}">
                <a16:creationId xmlns:a16="http://schemas.microsoft.com/office/drawing/2014/main" id="{CDF904F3-E2E3-B38F-294C-19181455DB31}"/>
              </a:ext>
            </a:extLst>
          </p:cNvPr>
          <p:cNvSpPr>
            <a:spLocks noGrp="1"/>
          </p:cNvSpPr>
          <p:nvPr>
            <p:ph sz="half" idx="2"/>
          </p:nvPr>
        </p:nvSpPr>
        <p:spPr>
          <a:xfrm>
            <a:off x="6391275" y="1825625"/>
            <a:ext cx="5181600" cy="3984625"/>
          </a:xfrm>
        </p:spPr>
        <p:txBody>
          <a:bodyPr/>
          <a:lstStyle/>
          <a:p>
            <a:pPr marL="0" indent="0" algn="ctr">
              <a:buNone/>
            </a:pPr>
            <a:r>
              <a:rPr lang="en-US" dirty="0">
                <a:latin typeface="Baloo Bhai" panose="03080902040302020200" pitchFamily="66" charset="0"/>
                <a:cs typeface="Baloo Bhai" panose="03080902040302020200" pitchFamily="66" charset="0"/>
              </a:rPr>
              <a:t>The TAMED tongue:</a:t>
            </a:r>
          </a:p>
          <a:p>
            <a:pPr algn="ctr"/>
            <a:r>
              <a:rPr lang="en-US" dirty="0"/>
              <a:t>Proverbs 10:21</a:t>
            </a:r>
          </a:p>
          <a:p>
            <a:pPr algn="ctr"/>
            <a:r>
              <a:rPr lang="en-US" dirty="0"/>
              <a:t>Proverbs 12:18</a:t>
            </a:r>
          </a:p>
          <a:p>
            <a:pPr algn="ctr"/>
            <a:r>
              <a:rPr lang="en-US" dirty="0"/>
              <a:t>Proverbs 15:1</a:t>
            </a:r>
          </a:p>
          <a:p>
            <a:pPr algn="ctr"/>
            <a:r>
              <a:rPr lang="en-US" dirty="0"/>
              <a:t> Proverbs 16:24</a:t>
            </a:r>
          </a:p>
        </p:txBody>
      </p:sp>
    </p:spTree>
    <p:extLst>
      <p:ext uri="{BB962C8B-B14F-4D97-AF65-F5344CB8AC3E}">
        <p14:creationId xmlns:p14="http://schemas.microsoft.com/office/powerpoint/2010/main" val="1770777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651638-1457-1960-CB7A-A2643C055775}"/>
              </a:ext>
            </a:extLst>
          </p:cNvPr>
          <p:cNvSpPr>
            <a:spLocks noGrp="1"/>
          </p:cNvSpPr>
          <p:nvPr>
            <p:ph idx="1"/>
          </p:nvPr>
        </p:nvSpPr>
        <p:spPr>
          <a:xfrm>
            <a:off x="1693682" y="2324099"/>
            <a:ext cx="8804635" cy="3280569"/>
          </a:xfrm>
        </p:spPr>
        <p:txBody>
          <a:bodyPr>
            <a:normAutofit/>
          </a:bodyPr>
          <a:lstStyle/>
          <a:p>
            <a:pPr>
              <a:spcBef>
                <a:spcPts val="0"/>
              </a:spcBef>
              <a:spcAft>
                <a:spcPts val="1200"/>
              </a:spcAft>
            </a:pPr>
            <a:r>
              <a:rPr lang="en-US" dirty="0"/>
              <a:t>Encourage…</a:t>
            </a:r>
          </a:p>
          <a:p>
            <a:pPr>
              <a:spcBef>
                <a:spcPts val="0"/>
              </a:spcBef>
              <a:spcAft>
                <a:spcPts val="1200"/>
              </a:spcAft>
            </a:pPr>
            <a:r>
              <a:rPr lang="en-US" dirty="0"/>
              <a:t>Build up…</a:t>
            </a:r>
          </a:p>
          <a:p>
            <a:pPr>
              <a:spcBef>
                <a:spcPts val="0"/>
              </a:spcBef>
              <a:spcAft>
                <a:spcPts val="1200"/>
              </a:spcAft>
            </a:pPr>
            <a:r>
              <a:rPr lang="en-US" dirty="0"/>
              <a:t>Constructively direct choices…</a:t>
            </a:r>
          </a:p>
          <a:p>
            <a:pPr>
              <a:spcBef>
                <a:spcPts val="0"/>
              </a:spcBef>
              <a:spcAft>
                <a:spcPts val="1200"/>
              </a:spcAft>
            </a:pPr>
            <a:r>
              <a:rPr lang="en-US" dirty="0"/>
              <a:t>Lovingly confront with God’s Word.</a:t>
            </a:r>
          </a:p>
        </p:txBody>
      </p:sp>
      <p:sp>
        <p:nvSpPr>
          <p:cNvPr id="2" name="Title 1">
            <a:extLst>
              <a:ext uri="{FF2B5EF4-FFF2-40B4-BE49-F238E27FC236}">
                <a16:creationId xmlns:a16="http://schemas.microsoft.com/office/drawing/2014/main" id="{755A2E60-F12C-0E6A-0029-21EF0E386593}"/>
              </a:ext>
            </a:extLst>
          </p:cNvPr>
          <p:cNvSpPr>
            <a:spLocks noGrp="1"/>
          </p:cNvSpPr>
          <p:nvPr>
            <p:ph type="title"/>
          </p:nvPr>
        </p:nvSpPr>
        <p:spPr>
          <a:xfrm>
            <a:off x="1693862" y="1455738"/>
            <a:ext cx="8804275" cy="868362"/>
          </a:xfrm>
        </p:spPr>
        <p:txBody>
          <a:bodyPr>
            <a:normAutofit fontScale="90000"/>
          </a:bodyPr>
          <a:lstStyle/>
          <a:p>
            <a:r>
              <a:rPr lang="en-US" dirty="0"/>
              <a:t>We were CREATED TO COMMUNICATE </a:t>
            </a:r>
            <a:br>
              <a:rPr lang="en-US" dirty="0"/>
            </a:br>
            <a:r>
              <a:rPr lang="en-US" dirty="0"/>
              <a:t>so our words would…</a:t>
            </a:r>
          </a:p>
        </p:txBody>
      </p:sp>
    </p:spTree>
    <p:extLst>
      <p:ext uri="{BB962C8B-B14F-4D97-AF65-F5344CB8AC3E}">
        <p14:creationId xmlns:p14="http://schemas.microsoft.com/office/powerpoint/2010/main" val="21516510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3A9CC-9222-D3E2-01FB-40887A77C33F}"/>
              </a:ext>
            </a:extLst>
          </p:cNvPr>
          <p:cNvSpPr>
            <a:spLocks noGrp="1"/>
          </p:cNvSpPr>
          <p:nvPr>
            <p:ph idx="1"/>
          </p:nvPr>
        </p:nvSpPr>
        <p:spPr>
          <a:xfrm>
            <a:off x="1693682" y="1253331"/>
            <a:ext cx="8804635" cy="4351338"/>
          </a:xfrm>
        </p:spPr>
        <p:txBody>
          <a:bodyPr>
            <a:normAutofit/>
          </a:bodyPr>
          <a:lstStyle/>
          <a:p>
            <a:r>
              <a:rPr lang="en-US" sz="4800" b="1" i="1" dirty="0"/>
              <a:t>“For the mouth speaks from that which fills the heart.”</a:t>
            </a:r>
          </a:p>
          <a:p>
            <a:endParaRPr lang="en-US" dirty="0"/>
          </a:p>
          <a:p>
            <a:pPr algn="r"/>
            <a:r>
              <a:rPr lang="en-US" sz="2800" dirty="0">
                <a:latin typeface="Baloo Bhai" panose="03080902040302020200" pitchFamily="66" charset="0"/>
                <a:cs typeface="Baloo Bhai" panose="03080902040302020200" pitchFamily="66" charset="0"/>
              </a:rPr>
              <a:t>Matthew 12:34</a:t>
            </a:r>
          </a:p>
        </p:txBody>
      </p:sp>
    </p:spTree>
    <p:extLst>
      <p:ext uri="{BB962C8B-B14F-4D97-AF65-F5344CB8AC3E}">
        <p14:creationId xmlns:p14="http://schemas.microsoft.com/office/powerpoint/2010/main" val="42670332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A388-F7DB-E43D-8C98-E22AB35813A5}"/>
              </a:ext>
            </a:extLst>
          </p:cNvPr>
          <p:cNvSpPr>
            <a:spLocks noGrp="1"/>
          </p:cNvSpPr>
          <p:nvPr>
            <p:ph type="title"/>
          </p:nvPr>
        </p:nvSpPr>
        <p:spPr>
          <a:xfrm>
            <a:off x="495300" y="365126"/>
            <a:ext cx="11401425" cy="863600"/>
          </a:xfrm>
        </p:spPr>
        <p:txBody>
          <a:bodyPr>
            <a:noAutofit/>
          </a:bodyPr>
          <a:lstStyle/>
          <a:p>
            <a:r>
              <a:rPr lang="en-US" dirty="0"/>
              <a:t>Communication…</a:t>
            </a:r>
          </a:p>
        </p:txBody>
      </p:sp>
      <p:sp>
        <p:nvSpPr>
          <p:cNvPr id="3" name="Content Placeholder 2">
            <a:extLst>
              <a:ext uri="{FF2B5EF4-FFF2-40B4-BE49-F238E27FC236}">
                <a16:creationId xmlns:a16="http://schemas.microsoft.com/office/drawing/2014/main" id="{1B548564-A2CF-3F4A-F0B0-F543D0A5DB2B}"/>
              </a:ext>
            </a:extLst>
          </p:cNvPr>
          <p:cNvSpPr>
            <a:spLocks noGrp="1"/>
          </p:cNvSpPr>
          <p:nvPr>
            <p:ph idx="1"/>
          </p:nvPr>
        </p:nvSpPr>
        <p:spPr>
          <a:xfrm>
            <a:off x="4257676" y="1694555"/>
            <a:ext cx="3248024" cy="1572520"/>
          </a:xfrm>
          <a:effectLst/>
        </p:spPr>
        <p:txBody>
          <a:bodyPr>
            <a:normAutofit/>
          </a:bodyPr>
          <a:lstStyle/>
          <a:p>
            <a:pPr marL="0" indent="0" algn="ctr">
              <a:buNone/>
            </a:pPr>
            <a:r>
              <a:rPr lang="en-US" sz="3200" dirty="0">
                <a:effectLst>
                  <a:outerShdw blurRad="50800" dist="50800" dir="2700000" algn="tl" rotWithShape="0">
                    <a:prstClr val="black">
                      <a:alpha val="90000"/>
                    </a:prstClr>
                  </a:outerShdw>
                </a:effectLst>
              </a:rPr>
              <a:t>Critical in </a:t>
            </a:r>
            <a:r>
              <a:rPr lang="en-US" sz="3200" i="1" u="sng" dirty="0">
                <a:effectLst>
                  <a:outerShdw blurRad="50800" dist="50800" dir="2700000" algn="tl" rotWithShape="0">
                    <a:prstClr val="black">
                      <a:alpha val="90000"/>
                    </a:prstClr>
                  </a:outerShdw>
                </a:effectLst>
              </a:rPr>
              <a:t>all</a:t>
            </a:r>
            <a:r>
              <a:rPr lang="en-US" sz="3200" dirty="0">
                <a:effectLst>
                  <a:outerShdw blurRad="50800" dist="50800" dir="2700000" algn="tl" rotWithShape="0">
                    <a:prstClr val="black">
                      <a:alpha val="90000"/>
                    </a:prstClr>
                  </a:outerShdw>
                </a:effectLst>
              </a:rPr>
              <a:t> aspects community</a:t>
            </a:r>
          </a:p>
        </p:txBody>
      </p:sp>
      <p:sp>
        <p:nvSpPr>
          <p:cNvPr id="15" name="Content Placeholder 2">
            <a:extLst>
              <a:ext uri="{FF2B5EF4-FFF2-40B4-BE49-F238E27FC236}">
                <a16:creationId xmlns:a16="http://schemas.microsoft.com/office/drawing/2014/main" id="{A5872F04-A1CC-C481-9F4C-183026877ECF}"/>
              </a:ext>
            </a:extLst>
          </p:cNvPr>
          <p:cNvSpPr txBox="1">
            <a:spLocks/>
          </p:cNvSpPr>
          <p:nvPr/>
        </p:nvSpPr>
        <p:spPr>
          <a:xfrm>
            <a:off x="1000125" y="2685156"/>
            <a:ext cx="2466975" cy="1487688"/>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effectLst>
                  <a:outerShdw blurRad="50800" dist="50800" dir="2700000" algn="tl" rotWithShape="0">
                    <a:prstClr val="black">
                      <a:alpha val="90000"/>
                    </a:prstClr>
                  </a:outerShdw>
                </a:effectLst>
              </a:rPr>
              <a:t>A </a:t>
            </a:r>
            <a:r>
              <a:rPr lang="en-US" sz="3200" i="1" u="sng" dirty="0">
                <a:effectLst>
                  <a:outerShdw blurRad="50800" dist="50800" dir="2700000" algn="tl" rotWithShape="0">
                    <a:prstClr val="black">
                      <a:alpha val="90000"/>
                    </a:prstClr>
                  </a:outerShdw>
                </a:effectLst>
              </a:rPr>
              <a:t>lifelong</a:t>
            </a:r>
            <a:r>
              <a:rPr lang="en-US" sz="3200" dirty="0">
                <a:effectLst>
                  <a:outerShdw blurRad="50800" dist="50800" dir="2700000" algn="tl" rotWithShape="0">
                    <a:prstClr val="black">
                      <a:alpha val="90000"/>
                    </a:prstClr>
                  </a:outerShdw>
                </a:effectLst>
              </a:rPr>
              <a:t> learning exercise</a:t>
            </a:r>
          </a:p>
        </p:txBody>
      </p:sp>
      <p:sp>
        <p:nvSpPr>
          <p:cNvPr id="16" name="Content Placeholder 2">
            <a:extLst>
              <a:ext uri="{FF2B5EF4-FFF2-40B4-BE49-F238E27FC236}">
                <a16:creationId xmlns:a16="http://schemas.microsoft.com/office/drawing/2014/main" id="{967CB256-26B5-7AEA-9A66-5A07C6784667}"/>
              </a:ext>
            </a:extLst>
          </p:cNvPr>
          <p:cNvSpPr txBox="1">
            <a:spLocks/>
          </p:cNvSpPr>
          <p:nvPr/>
        </p:nvSpPr>
        <p:spPr>
          <a:xfrm>
            <a:off x="7800975" y="2355651"/>
            <a:ext cx="3810000" cy="1365647"/>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effectLst>
                  <a:outerShdw blurRad="50800" dist="50800" dir="2700000" algn="tl" rotWithShape="0">
                    <a:prstClr val="black">
                      <a:alpha val="90000"/>
                    </a:prstClr>
                  </a:outerShdw>
                </a:effectLst>
              </a:rPr>
              <a:t>Some never admit their </a:t>
            </a:r>
            <a:r>
              <a:rPr lang="en-US" sz="3200" i="1" u="sng" dirty="0">
                <a:effectLst>
                  <a:outerShdw blurRad="50800" dist="50800" dir="2700000" algn="tl" rotWithShape="0">
                    <a:prstClr val="black">
                      <a:alpha val="90000"/>
                    </a:prstClr>
                  </a:outerShdw>
                </a:effectLst>
              </a:rPr>
              <a:t>failure</a:t>
            </a:r>
          </a:p>
        </p:txBody>
      </p:sp>
    </p:spTree>
    <p:extLst>
      <p:ext uri="{BB962C8B-B14F-4D97-AF65-F5344CB8AC3E}">
        <p14:creationId xmlns:p14="http://schemas.microsoft.com/office/powerpoint/2010/main" val="11987985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FDD50-3496-0FD4-05DC-B7E88A237ED9}"/>
              </a:ext>
            </a:extLst>
          </p:cNvPr>
          <p:cNvSpPr>
            <a:spLocks noGrp="1"/>
          </p:cNvSpPr>
          <p:nvPr>
            <p:ph type="title"/>
          </p:nvPr>
        </p:nvSpPr>
        <p:spPr>
          <a:xfrm>
            <a:off x="838200" y="365125"/>
            <a:ext cx="10515600" cy="1281113"/>
          </a:xfrm>
        </p:spPr>
        <p:txBody>
          <a:bodyPr/>
          <a:lstStyle/>
          <a:p>
            <a:r>
              <a:rPr lang="en-US" dirty="0"/>
              <a:t>Words…</a:t>
            </a:r>
          </a:p>
        </p:txBody>
      </p:sp>
      <p:sp>
        <p:nvSpPr>
          <p:cNvPr id="3" name="Content Placeholder 2">
            <a:extLst>
              <a:ext uri="{FF2B5EF4-FFF2-40B4-BE49-F238E27FC236}">
                <a16:creationId xmlns:a16="http://schemas.microsoft.com/office/drawing/2014/main" id="{9890C9D3-0427-317A-E398-6E8156EA2A21}"/>
              </a:ext>
            </a:extLst>
          </p:cNvPr>
          <p:cNvSpPr>
            <a:spLocks noGrp="1"/>
          </p:cNvSpPr>
          <p:nvPr>
            <p:ph idx="1"/>
          </p:nvPr>
        </p:nvSpPr>
        <p:spPr>
          <a:xfrm>
            <a:off x="838200" y="1894788"/>
            <a:ext cx="10389124" cy="4289195"/>
          </a:xfrm>
        </p:spPr>
        <p:txBody>
          <a:bodyPr>
            <a:noAutofit/>
          </a:bodyPr>
          <a:lstStyle/>
          <a:p>
            <a:r>
              <a:rPr lang="en-US" i="1" dirty="0"/>
              <a:t>Joyful</a:t>
            </a:r>
            <a:r>
              <a:rPr lang="en-US" dirty="0"/>
              <a:t> words, </a:t>
            </a:r>
            <a:r>
              <a:rPr lang="en-US" i="1" dirty="0"/>
              <a:t>sad</a:t>
            </a:r>
            <a:r>
              <a:rPr lang="en-US" dirty="0"/>
              <a:t> words, </a:t>
            </a:r>
            <a:r>
              <a:rPr lang="en-US" i="1" dirty="0"/>
              <a:t>shy</a:t>
            </a:r>
            <a:r>
              <a:rPr lang="en-US" dirty="0"/>
              <a:t> words, </a:t>
            </a:r>
            <a:r>
              <a:rPr lang="en-US" i="1" dirty="0"/>
              <a:t>arrogant</a:t>
            </a:r>
            <a:r>
              <a:rPr lang="en-US" dirty="0"/>
              <a:t> words, </a:t>
            </a:r>
            <a:r>
              <a:rPr lang="en-US" i="1" dirty="0"/>
              <a:t>healing</a:t>
            </a:r>
            <a:r>
              <a:rPr lang="en-US" dirty="0"/>
              <a:t> words, </a:t>
            </a:r>
            <a:r>
              <a:rPr lang="en-US" i="1" dirty="0"/>
              <a:t>painful</a:t>
            </a:r>
            <a:r>
              <a:rPr lang="en-US" dirty="0"/>
              <a:t> words, </a:t>
            </a:r>
            <a:r>
              <a:rPr lang="en-US" i="1" dirty="0"/>
              <a:t>pious</a:t>
            </a:r>
            <a:r>
              <a:rPr lang="en-US" dirty="0"/>
              <a:t> words, and </a:t>
            </a:r>
            <a:r>
              <a:rPr lang="en-US" i="1" dirty="0"/>
              <a:t>profane</a:t>
            </a:r>
            <a:r>
              <a:rPr lang="en-US" dirty="0"/>
              <a:t> words are all a part of daily existence.</a:t>
            </a:r>
          </a:p>
          <a:p>
            <a:r>
              <a:rPr lang="en-US" dirty="0"/>
              <a:t>Some can never be satisfied with words </a:t>
            </a:r>
            <a:r>
              <a:rPr lang="en-US" sz="3200" b="1" i="1" dirty="0"/>
              <a:t>(I Cor. 4:3)</a:t>
            </a:r>
            <a:endParaRPr lang="en-US" b="1" i="1" dirty="0"/>
          </a:p>
        </p:txBody>
      </p:sp>
    </p:spTree>
    <p:extLst>
      <p:ext uri="{BB962C8B-B14F-4D97-AF65-F5344CB8AC3E}">
        <p14:creationId xmlns:p14="http://schemas.microsoft.com/office/powerpoint/2010/main" val="2962352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FDD50-3496-0FD4-05DC-B7E88A237ED9}"/>
              </a:ext>
            </a:extLst>
          </p:cNvPr>
          <p:cNvSpPr>
            <a:spLocks noGrp="1"/>
          </p:cNvSpPr>
          <p:nvPr>
            <p:ph type="title"/>
          </p:nvPr>
        </p:nvSpPr>
        <p:spPr>
          <a:xfrm>
            <a:off x="838200" y="365125"/>
            <a:ext cx="10515600" cy="1281113"/>
          </a:xfrm>
        </p:spPr>
        <p:txBody>
          <a:bodyPr/>
          <a:lstStyle/>
          <a:p>
            <a:r>
              <a:rPr lang="en-US" dirty="0"/>
              <a:t>Words…</a:t>
            </a:r>
          </a:p>
        </p:txBody>
      </p:sp>
      <p:sp>
        <p:nvSpPr>
          <p:cNvPr id="3" name="Content Placeholder 2">
            <a:extLst>
              <a:ext uri="{FF2B5EF4-FFF2-40B4-BE49-F238E27FC236}">
                <a16:creationId xmlns:a16="http://schemas.microsoft.com/office/drawing/2014/main" id="{9890C9D3-0427-317A-E398-6E8156EA2A21}"/>
              </a:ext>
            </a:extLst>
          </p:cNvPr>
          <p:cNvSpPr>
            <a:spLocks noGrp="1"/>
          </p:cNvSpPr>
          <p:nvPr>
            <p:ph idx="1"/>
          </p:nvPr>
        </p:nvSpPr>
        <p:spPr>
          <a:xfrm>
            <a:off x="838200" y="1894788"/>
            <a:ext cx="10389124" cy="4289195"/>
          </a:xfrm>
        </p:spPr>
        <p:txBody>
          <a:bodyPr>
            <a:noAutofit/>
          </a:bodyPr>
          <a:lstStyle/>
          <a:p>
            <a:r>
              <a:rPr lang="en-US" dirty="0"/>
              <a:t>Failure to understand the basic principle of communication </a:t>
            </a:r>
            <a:r>
              <a:rPr lang="en-US" sz="3200" b="1" i="1" dirty="0"/>
              <a:t>(Pro. 15:4; 18:21)</a:t>
            </a:r>
          </a:p>
          <a:p>
            <a:r>
              <a:rPr lang="en-US" dirty="0"/>
              <a:t>One-million words in the English language</a:t>
            </a:r>
          </a:p>
          <a:p>
            <a:r>
              <a:rPr lang="en-US" dirty="0"/>
              <a:t>A stockpile for building or destroying</a:t>
            </a:r>
          </a:p>
        </p:txBody>
      </p:sp>
    </p:spTree>
    <p:extLst>
      <p:ext uri="{BB962C8B-B14F-4D97-AF65-F5344CB8AC3E}">
        <p14:creationId xmlns:p14="http://schemas.microsoft.com/office/powerpoint/2010/main" val="3964503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E9CF7D-0CC9-DF59-D00C-C7F6A4C686DB}"/>
              </a:ext>
            </a:extLst>
          </p:cNvPr>
          <p:cNvSpPr>
            <a:spLocks noGrp="1"/>
          </p:cNvSpPr>
          <p:nvPr>
            <p:ph idx="1"/>
          </p:nvPr>
        </p:nvSpPr>
        <p:spPr/>
        <p:txBody>
          <a:bodyPr>
            <a:noAutofit/>
          </a:bodyPr>
          <a:lstStyle/>
          <a:p>
            <a:pPr marL="571500" indent="-342900">
              <a:lnSpc>
                <a:spcPct val="100000"/>
              </a:lnSpc>
              <a:spcBef>
                <a:spcPts val="0"/>
              </a:spcBef>
              <a:spcAft>
                <a:spcPts val="600"/>
              </a:spcAft>
              <a:buFont typeface="Arial" panose="020B0604020202020204" pitchFamily="34" charset="0"/>
              <a:buChar char="•"/>
            </a:pPr>
            <a:r>
              <a:rPr lang="en-US" dirty="0"/>
              <a:t>An inside-out process </a:t>
            </a:r>
            <a:r>
              <a:rPr lang="en-US" sz="3200" b="1" i="1" dirty="0"/>
              <a:t>(Luke 6:45)</a:t>
            </a:r>
          </a:p>
          <a:p>
            <a:pPr marL="571500" indent="-342900">
              <a:lnSpc>
                <a:spcPct val="100000"/>
              </a:lnSpc>
              <a:spcBef>
                <a:spcPts val="0"/>
              </a:spcBef>
              <a:spcAft>
                <a:spcPts val="600"/>
              </a:spcAft>
              <a:buFont typeface="Arial" panose="020B0604020202020204" pitchFamily="34" charset="0"/>
              <a:buChar char="•"/>
            </a:pPr>
            <a:r>
              <a:rPr lang="en-US" dirty="0"/>
              <a:t>The window into your character</a:t>
            </a:r>
          </a:p>
          <a:p>
            <a:pPr marL="571500" indent="-342900">
              <a:lnSpc>
                <a:spcPct val="100000"/>
              </a:lnSpc>
              <a:spcBef>
                <a:spcPts val="0"/>
              </a:spcBef>
              <a:spcAft>
                <a:spcPts val="600"/>
              </a:spcAft>
              <a:buFont typeface="Arial" panose="020B0604020202020204" pitchFamily="34" charset="0"/>
              <a:buChar char="•"/>
            </a:pPr>
            <a:r>
              <a:rPr lang="en-US" dirty="0"/>
              <a:t>Speech betrays </a:t>
            </a:r>
            <a:r>
              <a:rPr lang="en-US" sz="3200" b="1" i="1" dirty="0"/>
              <a:t>(Matthew 26:73)</a:t>
            </a:r>
          </a:p>
          <a:p>
            <a:pPr marL="571500" indent="-342900">
              <a:lnSpc>
                <a:spcPct val="100000"/>
              </a:lnSpc>
              <a:spcBef>
                <a:spcPts val="0"/>
              </a:spcBef>
              <a:spcAft>
                <a:spcPts val="600"/>
              </a:spcAft>
              <a:buFont typeface="Arial" panose="020B0604020202020204" pitchFamily="34" charset="0"/>
              <a:buChar char="•"/>
            </a:pPr>
            <a:r>
              <a:rPr lang="en-US" dirty="0"/>
              <a:t>Influenced by a number of variables</a:t>
            </a:r>
          </a:p>
          <a:p>
            <a:pPr marL="571500" indent="-342900">
              <a:lnSpc>
                <a:spcPct val="100000"/>
              </a:lnSpc>
              <a:spcBef>
                <a:spcPts val="0"/>
              </a:spcBef>
              <a:spcAft>
                <a:spcPts val="600"/>
              </a:spcAft>
              <a:buFont typeface="Arial" panose="020B0604020202020204" pitchFamily="34" charset="0"/>
              <a:buChar char="•"/>
            </a:pPr>
            <a:r>
              <a:rPr lang="en-US" dirty="0"/>
              <a:t>Each is responsible</a:t>
            </a:r>
          </a:p>
        </p:txBody>
      </p:sp>
      <p:sp>
        <p:nvSpPr>
          <p:cNvPr id="2" name="Title 1">
            <a:extLst>
              <a:ext uri="{FF2B5EF4-FFF2-40B4-BE49-F238E27FC236}">
                <a16:creationId xmlns:a16="http://schemas.microsoft.com/office/drawing/2014/main" id="{BF121831-EFA0-8CCF-DF66-7799D665A392}"/>
              </a:ext>
            </a:extLst>
          </p:cNvPr>
          <p:cNvSpPr>
            <a:spLocks noGrp="1"/>
          </p:cNvSpPr>
          <p:nvPr>
            <p:ph type="title"/>
          </p:nvPr>
        </p:nvSpPr>
        <p:spPr/>
        <p:txBody>
          <a:bodyPr/>
          <a:lstStyle/>
          <a:p>
            <a:r>
              <a:rPr lang="en-US" dirty="0"/>
              <a:t>Your Communication…</a:t>
            </a:r>
          </a:p>
        </p:txBody>
      </p:sp>
    </p:spTree>
    <p:extLst>
      <p:ext uri="{BB962C8B-B14F-4D97-AF65-F5344CB8AC3E}">
        <p14:creationId xmlns:p14="http://schemas.microsoft.com/office/powerpoint/2010/main" val="837184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ACEC1D-5ADD-27A8-8F74-91761879334A}"/>
              </a:ext>
            </a:extLst>
          </p:cNvPr>
          <p:cNvSpPr>
            <a:spLocks noGrp="1"/>
          </p:cNvSpPr>
          <p:nvPr>
            <p:ph idx="1"/>
          </p:nvPr>
        </p:nvSpPr>
        <p:spPr>
          <a:xfrm>
            <a:off x="1693682" y="3219450"/>
            <a:ext cx="8804635" cy="1924050"/>
          </a:xfrm>
        </p:spPr>
        <p:txBody>
          <a:bodyPr>
            <a:normAutofit/>
          </a:bodyPr>
          <a:lstStyle/>
          <a:p>
            <a:r>
              <a:rPr lang="en-US" dirty="0"/>
              <a:t>The Bible </a:t>
            </a:r>
            <a:r>
              <a:rPr lang="en-US" i="1" u="sng" dirty="0"/>
              <a:t>begins</a:t>
            </a:r>
            <a:r>
              <a:rPr lang="en-US" dirty="0"/>
              <a:t> with communication and </a:t>
            </a:r>
            <a:r>
              <a:rPr lang="en-US" i="1" u="sng" dirty="0"/>
              <a:t>ends</a:t>
            </a:r>
            <a:r>
              <a:rPr lang="en-US" dirty="0"/>
              <a:t> with communication</a:t>
            </a:r>
          </a:p>
        </p:txBody>
      </p:sp>
      <p:sp>
        <p:nvSpPr>
          <p:cNvPr id="5" name="Title 4">
            <a:extLst>
              <a:ext uri="{FF2B5EF4-FFF2-40B4-BE49-F238E27FC236}">
                <a16:creationId xmlns:a16="http://schemas.microsoft.com/office/drawing/2014/main" id="{3FE2F6C1-8FF3-9BA5-2BF0-A9C19798B67B}"/>
              </a:ext>
            </a:extLst>
          </p:cNvPr>
          <p:cNvSpPr>
            <a:spLocks noGrp="1"/>
          </p:cNvSpPr>
          <p:nvPr>
            <p:ph type="title"/>
          </p:nvPr>
        </p:nvSpPr>
        <p:spPr>
          <a:xfrm>
            <a:off x="838200" y="2171700"/>
            <a:ext cx="10515600" cy="771525"/>
          </a:xfrm>
        </p:spPr>
        <p:txBody>
          <a:bodyPr>
            <a:normAutofit/>
          </a:bodyPr>
          <a:lstStyle/>
          <a:p>
            <a:r>
              <a:rPr lang="en-US" dirty="0"/>
              <a:t>Communication was “in the beginning” </a:t>
            </a:r>
          </a:p>
        </p:txBody>
      </p:sp>
    </p:spTree>
    <p:extLst>
      <p:ext uri="{BB962C8B-B14F-4D97-AF65-F5344CB8AC3E}">
        <p14:creationId xmlns:p14="http://schemas.microsoft.com/office/powerpoint/2010/main" val="4001688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F7018B-1C95-7784-42CA-1FEA9CA32782}"/>
              </a:ext>
            </a:extLst>
          </p:cNvPr>
          <p:cNvSpPr>
            <a:spLocks noGrp="1"/>
          </p:cNvSpPr>
          <p:nvPr>
            <p:ph idx="1"/>
          </p:nvPr>
        </p:nvSpPr>
        <p:spPr>
          <a:xfrm>
            <a:off x="1693863" y="2257425"/>
            <a:ext cx="8804275" cy="3657600"/>
          </a:xfrm>
        </p:spPr>
        <p:txBody>
          <a:bodyPr>
            <a:normAutofit lnSpcReduction="10000"/>
          </a:bodyPr>
          <a:lstStyle/>
          <a:p>
            <a:pPr>
              <a:lnSpc>
                <a:spcPct val="100000"/>
              </a:lnSpc>
              <a:spcBef>
                <a:spcPts val="0"/>
              </a:spcBef>
              <a:spcAft>
                <a:spcPts val="1800"/>
              </a:spcAft>
            </a:pPr>
            <a:r>
              <a:rPr lang="en-US" dirty="0"/>
              <a:t>Words are </a:t>
            </a:r>
            <a:r>
              <a:rPr lang="en-US" i="1" u="sng" dirty="0"/>
              <a:t>not insignificant</a:t>
            </a:r>
            <a:r>
              <a:rPr lang="en-US" dirty="0"/>
              <a:t>.</a:t>
            </a:r>
          </a:p>
          <a:p>
            <a:pPr>
              <a:lnSpc>
                <a:spcPct val="100000"/>
              </a:lnSpc>
              <a:spcBef>
                <a:spcPts val="0"/>
              </a:spcBef>
              <a:spcAft>
                <a:spcPts val="1800"/>
              </a:spcAft>
            </a:pPr>
            <a:r>
              <a:rPr lang="en-US" dirty="0"/>
              <a:t>Words </a:t>
            </a:r>
            <a:r>
              <a:rPr lang="en-US" i="1" u="sng" dirty="0"/>
              <a:t>reveal</a:t>
            </a:r>
            <a:r>
              <a:rPr lang="en-US" dirty="0"/>
              <a:t> what is inside you.</a:t>
            </a:r>
          </a:p>
          <a:p>
            <a:pPr>
              <a:lnSpc>
                <a:spcPct val="100000"/>
              </a:lnSpc>
              <a:spcBef>
                <a:spcPts val="0"/>
              </a:spcBef>
              <a:spcAft>
                <a:spcPts val="1800"/>
              </a:spcAft>
            </a:pPr>
            <a:r>
              <a:rPr lang="en-US" dirty="0"/>
              <a:t>Words are a </a:t>
            </a:r>
            <a:r>
              <a:rPr lang="en-US" i="1" u="sng" dirty="0"/>
              <a:t>BIG SPIRITUAL </a:t>
            </a:r>
            <a:r>
              <a:rPr lang="en-US" dirty="0"/>
              <a:t>deal.</a:t>
            </a:r>
          </a:p>
          <a:p>
            <a:pPr>
              <a:lnSpc>
                <a:spcPct val="100000"/>
              </a:lnSpc>
              <a:spcBef>
                <a:spcPts val="0"/>
              </a:spcBef>
              <a:spcAft>
                <a:spcPts val="1800"/>
              </a:spcAft>
            </a:pPr>
            <a:r>
              <a:rPr lang="en-US" dirty="0"/>
              <a:t>Words spoken rashly, rudely, and selfishly creates </a:t>
            </a:r>
            <a:r>
              <a:rPr lang="en-US" i="1" u="sng" dirty="0"/>
              <a:t>alienation</a:t>
            </a:r>
            <a:r>
              <a:rPr lang="en-US" dirty="0"/>
              <a:t>.</a:t>
            </a:r>
          </a:p>
        </p:txBody>
      </p:sp>
      <p:sp>
        <p:nvSpPr>
          <p:cNvPr id="2" name="Title 1">
            <a:extLst>
              <a:ext uri="{FF2B5EF4-FFF2-40B4-BE49-F238E27FC236}">
                <a16:creationId xmlns:a16="http://schemas.microsoft.com/office/drawing/2014/main" id="{CEC77F6D-04E0-8796-0E50-EFA335D2346B}"/>
              </a:ext>
            </a:extLst>
          </p:cNvPr>
          <p:cNvSpPr>
            <a:spLocks noGrp="1"/>
          </p:cNvSpPr>
          <p:nvPr>
            <p:ph type="title" idx="4294967295"/>
          </p:nvPr>
        </p:nvSpPr>
        <p:spPr>
          <a:xfrm>
            <a:off x="838200" y="976312"/>
            <a:ext cx="10515600" cy="1281113"/>
          </a:xfrm>
        </p:spPr>
        <p:txBody>
          <a:bodyPr/>
          <a:lstStyle/>
          <a:p>
            <a:pPr algn="ctr"/>
            <a:r>
              <a:rPr lang="en-US" sz="4400" kern="100" dirty="0">
                <a:ea typeface="Aptos" panose="020B0004020202020204" pitchFamily="34" charset="0"/>
              </a:rPr>
              <a:t>Communication is infected by sin.</a:t>
            </a:r>
            <a:endParaRPr lang="en-US" dirty="0"/>
          </a:p>
        </p:txBody>
      </p:sp>
    </p:spTree>
    <p:extLst>
      <p:ext uri="{BB962C8B-B14F-4D97-AF65-F5344CB8AC3E}">
        <p14:creationId xmlns:p14="http://schemas.microsoft.com/office/powerpoint/2010/main" val="35004350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88D6C-2A9C-EF3D-0813-D753DA76DD1B}"/>
              </a:ext>
            </a:extLst>
          </p:cNvPr>
          <p:cNvSpPr>
            <a:spLocks noGrp="1"/>
          </p:cNvSpPr>
          <p:nvPr>
            <p:ph idx="1"/>
          </p:nvPr>
        </p:nvSpPr>
        <p:spPr>
          <a:xfrm>
            <a:off x="1693682" y="2324099"/>
            <a:ext cx="8804635" cy="3280569"/>
          </a:xfrm>
        </p:spPr>
        <p:txBody>
          <a:bodyPr>
            <a:noAutofit/>
          </a:bodyPr>
          <a:lstStyle/>
          <a:p>
            <a:r>
              <a:rPr lang="en-US" dirty="0"/>
              <a:t>“But I tell you that for every careless word that people speak, they will give an account of it on the day of judgment. For by your words, you will be justified, and by your words you will be condemned” </a:t>
            </a:r>
          </a:p>
          <a:p>
            <a:pPr algn="r"/>
            <a:r>
              <a:rPr lang="en-US" sz="3200" dirty="0">
                <a:latin typeface="Baloo Bhai" panose="03080902040302020200" pitchFamily="66" charset="0"/>
                <a:cs typeface="Baloo Bhai" panose="03080902040302020200" pitchFamily="66" charset="0"/>
              </a:rPr>
              <a:t>Matthew 13:36-37</a:t>
            </a:r>
          </a:p>
        </p:txBody>
      </p:sp>
      <p:sp>
        <p:nvSpPr>
          <p:cNvPr id="2" name="Title 1">
            <a:extLst>
              <a:ext uri="{FF2B5EF4-FFF2-40B4-BE49-F238E27FC236}">
                <a16:creationId xmlns:a16="http://schemas.microsoft.com/office/drawing/2014/main" id="{7D62C01B-4D41-E012-7530-29B3446B65DF}"/>
              </a:ext>
            </a:extLst>
          </p:cNvPr>
          <p:cNvSpPr>
            <a:spLocks noGrp="1"/>
          </p:cNvSpPr>
          <p:nvPr>
            <p:ph type="title"/>
          </p:nvPr>
        </p:nvSpPr>
        <p:spPr>
          <a:xfrm>
            <a:off x="1693681" y="1256506"/>
            <a:ext cx="8804635" cy="867569"/>
          </a:xfrm>
        </p:spPr>
        <p:txBody>
          <a:bodyPr/>
          <a:lstStyle/>
          <a:p>
            <a:r>
              <a:rPr lang="en-US" dirty="0"/>
              <a:t>Who is Responsible?</a:t>
            </a:r>
          </a:p>
        </p:txBody>
      </p:sp>
    </p:spTree>
    <p:extLst>
      <p:ext uri="{BB962C8B-B14F-4D97-AF65-F5344CB8AC3E}">
        <p14:creationId xmlns:p14="http://schemas.microsoft.com/office/powerpoint/2010/main" val="4141681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TotalTime>
  <Words>602</Words>
  <Application>Microsoft Office PowerPoint</Application>
  <PresentationFormat>Widescreen</PresentationFormat>
  <Paragraphs>72</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Aptos Display</vt:lpstr>
      <vt:lpstr>Calibri</vt:lpstr>
      <vt:lpstr>Aptos</vt:lpstr>
      <vt:lpstr>Baloo Bhai</vt:lpstr>
      <vt:lpstr>Wingdings</vt:lpstr>
      <vt:lpstr>Office Theme</vt:lpstr>
      <vt:lpstr>Lesson 1: Created to Communicate</vt:lpstr>
      <vt:lpstr>PowerPoint Presentation</vt:lpstr>
      <vt:lpstr>Communication…</vt:lpstr>
      <vt:lpstr>Words…</vt:lpstr>
      <vt:lpstr>Words…</vt:lpstr>
      <vt:lpstr>Your Communication…</vt:lpstr>
      <vt:lpstr>Communication was “in the beginning” </vt:lpstr>
      <vt:lpstr>Communication is infected by sin.</vt:lpstr>
      <vt:lpstr>Who is Responsible?</vt:lpstr>
      <vt:lpstr>PowerPoint Presentation</vt:lpstr>
      <vt:lpstr>Communication Sins in the Bible</vt:lpstr>
      <vt:lpstr>When sin corrupts …</vt:lpstr>
      <vt:lpstr>Communication Guided by the Bible Tames the Tongue (Jms. 3:6-8)</vt:lpstr>
      <vt:lpstr>PowerPoint Presentation</vt:lpstr>
      <vt:lpstr>PowerPoint Presentation</vt:lpstr>
      <vt:lpstr>Communication guided by the Bible tames the tongue (Proverbs)</vt:lpstr>
      <vt:lpstr>We were CREATED TO COMMUNICATE  so our words would…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Kachelman Jr.</dc:creator>
  <cp:lastModifiedBy>John Kachelman Jr.</cp:lastModifiedBy>
  <cp:revision>8</cp:revision>
  <dcterms:created xsi:type="dcterms:W3CDTF">2025-05-30T21:28:37Z</dcterms:created>
  <dcterms:modified xsi:type="dcterms:W3CDTF">2025-05-31T22:38:04Z</dcterms:modified>
</cp:coreProperties>
</file>