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303" r:id="rId3"/>
    <p:sldId id="318" r:id="rId4"/>
    <p:sldId id="281" r:id="rId5"/>
    <p:sldId id="306" r:id="rId6"/>
    <p:sldId id="320" r:id="rId7"/>
    <p:sldId id="319" r:id="rId8"/>
    <p:sldId id="304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280" r:id="rId20"/>
  </p:sldIdLst>
  <p:sldSz cx="12192000" cy="6858000"/>
  <p:notesSz cx="6858000" cy="9144000"/>
  <p:embeddedFontLst>
    <p:embeddedFont>
      <p:font typeface="Trebuchet MS" pitchFamily="34" charset="0"/>
      <p:regular r:id="rId21"/>
      <p:bold r:id="rId22"/>
      <p:italic r:id="rId23"/>
      <p:boldItalic r:id="rId24"/>
    </p:embeddedFont>
    <p:embeddedFont>
      <p:font typeface="Alpaca Scarlett Demo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F0"/>
    <a:srgbClr val="CBE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1AC635-5AFB-4198-BD11-AEC72ACC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51CEB3-59DF-4602-AF0F-C7B9DC517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117" y="483080"/>
            <a:ext cx="2919766" cy="753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5949056"/>
            <a:ext cx="8968085" cy="6803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5949056"/>
            <a:ext cx="3077109" cy="6803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 wrap="square" anchor="ctr" anchorCtr="0">
            <a:noAutofit/>
          </a:bodyPr>
          <a:lstStyle>
            <a:lvl1pPr algn="r">
              <a:defRPr sz="32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B6F1ECE-C1EC-45F4-B599-73F2A8126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9B3D8A-B760-4701-B8B0-76C026C52DA4}"/>
              </a:ext>
            </a:extLst>
          </p:cNvPr>
          <p:cNvSpPr txBox="1"/>
          <p:nvPr userDrawn="1"/>
        </p:nvSpPr>
        <p:spPr>
          <a:xfrm>
            <a:off x="9015710" y="6022266"/>
            <a:ext cx="155588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800" cap="all" spc="0" baseline="0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xmlns="" val="15669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0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akkuk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57" y="1629342"/>
            <a:ext cx="9047284" cy="35993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430C9F-1ABC-4F33-841F-5025D8029C74}"/>
              </a:ext>
            </a:extLst>
          </p:cNvPr>
          <p:cNvSpPr txBox="1"/>
          <p:nvPr userDrawn="1"/>
        </p:nvSpPr>
        <p:spPr>
          <a:xfrm>
            <a:off x="604645" y="1055984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062255-2911-43D4-80E0-AD8636ACAAFD}"/>
              </a:ext>
            </a:extLst>
          </p:cNvPr>
          <p:cNvSpPr txBox="1"/>
          <p:nvPr userDrawn="1"/>
        </p:nvSpPr>
        <p:spPr>
          <a:xfrm rot="10800000">
            <a:off x="10245653" y="3348572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43B93EF-D3B8-49CA-A02C-A7C862FF9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6099" y="5446661"/>
            <a:ext cx="6019800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 i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(Click to edit Master text styles)</a:t>
            </a:r>
          </a:p>
        </p:txBody>
      </p:sp>
    </p:spTree>
    <p:extLst>
      <p:ext uri="{BB962C8B-B14F-4D97-AF65-F5344CB8AC3E}">
        <p14:creationId xmlns:p14="http://schemas.microsoft.com/office/powerpoint/2010/main" xmlns="" val="8954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5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2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15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98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27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67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35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7B4915-B9EE-4C14-AC16-653606298192}"/>
              </a:ext>
            </a:extLst>
          </p:cNvPr>
          <p:cNvSpPr/>
          <p:nvPr userDrawn="1"/>
        </p:nvSpPr>
        <p:spPr bwMode="ltGray">
          <a:xfrm>
            <a:off x="0" y="1018630"/>
            <a:ext cx="12191999" cy="118629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753228"/>
            <a:ext cx="10559180" cy="5495172"/>
          </a:xfrm>
          <a:ln w="38100">
            <a:solidFill>
              <a:schemeClr val="tx1"/>
            </a:solidFill>
          </a:ln>
        </p:spPr>
        <p:txBody>
          <a:bodyPr lIns="457200" tIns="173736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106683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7817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4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75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96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2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0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нь Іоанна Богослова: ким був святий і кому він допомагає - tochka.net">
            <a:extLst>
              <a:ext uri="{FF2B5EF4-FFF2-40B4-BE49-F238E27FC236}">
                <a16:creationId xmlns:a16="http://schemas.microsoft.com/office/drawing/2014/main" xmlns="" id="{3780BCD8-88E8-46B7-9E78-2F51EAB39A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0" b="780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53228"/>
            <a:ext cx="6193990" cy="5495172"/>
          </a:xfrm>
          <a:ln w="38100">
            <a:solidFill>
              <a:schemeClr val="bg1"/>
            </a:solidFill>
          </a:ln>
        </p:spPr>
        <p:txBody>
          <a:bodyPr lIns="457200" tIns="1097280" rIns="457200" bIns="91440" anchor="ctr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5" y="1066836"/>
            <a:ext cx="5667375" cy="857214"/>
          </a:xfrm>
          <a:noFill/>
        </p:spPr>
        <p:txBody>
          <a:bodyPr anchor="ctr" anchorCtr="0"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279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ирил и Методиј ни го отворија патот кон писменоста">
            <a:extLst>
              <a:ext uri="{FF2B5EF4-FFF2-40B4-BE49-F238E27FC236}">
                <a16:creationId xmlns:a16="http://schemas.microsoft.com/office/drawing/2014/main" xmlns="" id="{67463890-679B-4C9E-A170-19156FD13E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5" t="6936" r="155" b="8702"/>
          <a:stretch/>
        </p:blipFill>
        <p:spPr bwMode="auto">
          <a:xfrm>
            <a:off x="-189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466472"/>
          </a:xfrm>
          <a:ln w="38100">
            <a:solidFill>
              <a:schemeClr val="tx1"/>
            </a:solidFill>
          </a:ln>
        </p:spPr>
        <p:txBody>
          <a:bodyPr lIns="457200" tIns="146304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8108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027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a Solución para la Ansiedad y Estrés: “La Caja de Relajación” – MBP  Wealth Management">
            <a:extLst>
              <a:ext uri="{FF2B5EF4-FFF2-40B4-BE49-F238E27FC236}">
                <a16:creationId xmlns:a16="http://schemas.microsoft.com/office/drawing/2014/main" xmlns="" id="{F5AE4B29-C83B-42D5-B9BE-5C6DB2911B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87" b="185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049" y="2147774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049" y="762036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545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 Be A Young Black Man Working In An Office Full of White People | by  Derrius Quarles | HackerNoon.com | Medium">
            <a:extLst>
              <a:ext uri="{FF2B5EF4-FFF2-40B4-BE49-F238E27FC236}">
                <a16:creationId xmlns:a16="http://schemas.microsoft.com/office/drawing/2014/main" xmlns="" id="{35DD2F52-3582-4231-8F3E-D579CB8A0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39" r="2848" b="1189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105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105" y="703980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573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ue Neon Question Mark Background - Stock Motion Graphics | Motion Array">
            <a:extLst>
              <a:ext uri="{FF2B5EF4-FFF2-40B4-BE49-F238E27FC236}">
                <a16:creationId xmlns:a16="http://schemas.microsoft.com/office/drawing/2014/main" xmlns="" id="{7B773ED4-749C-4911-B342-B725EF414A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3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63" y="703980"/>
            <a:ext cx="6200775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rgbClr val="F4FF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864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PUB 2 or EPUB 3? That Is Not a Question – EPUBSecrets">
            <a:extLst>
              <a:ext uri="{FF2B5EF4-FFF2-40B4-BE49-F238E27FC236}">
                <a16:creationId xmlns:a16="http://schemas.microsoft.com/office/drawing/2014/main" xmlns="" id="{335FAC4B-467F-4225-9BED-E25D4C65B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t="-48" r="14722" b="13809"/>
          <a:stretch/>
        </p:blipFill>
        <p:spPr bwMode="auto">
          <a:xfrm>
            <a:off x="0" y="-23925"/>
            <a:ext cx="12192000" cy="68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2" y="1842975"/>
            <a:ext cx="7402739" cy="3962739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2" y="457237"/>
            <a:ext cx="7402739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455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spiritualidade Archives - Aleteia: vida plena com valor">
            <a:extLst>
              <a:ext uri="{FF2B5EF4-FFF2-40B4-BE49-F238E27FC236}">
                <a16:creationId xmlns:a16="http://schemas.microsoft.com/office/drawing/2014/main" xmlns="" id="{18E8E9AD-A2E6-4F7E-ACA7-7A49A021CE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9" r="28619" b="1160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ltGray">
          <a:xfrm>
            <a:off x="-1" y="707759"/>
            <a:ext cx="7600951" cy="121701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6700527" cy="1080938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336873"/>
            <a:ext cx="6700527" cy="359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spcBef>
                <a:spcPts val="0"/>
              </a:spcBef>
              <a:spcAft>
                <a:spcPts val="1800"/>
              </a:spcAft>
              <a:defRPr sz="3200"/>
            </a:lvl2pPr>
            <a:lvl3pPr>
              <a:spcBef>
                <a:spcPts val="0"/>
              </a:spcBef>
              <a:spcAft>
                <a:spcPts val="1800"/>
              </a:spcAft>
              <a:defRPr sz="2800"/>
            </a:lvl3pPr>
            <a:lvl4pPr>
              <a:spcBef>
                <a:spcPts val="0"/>
              </a:spcBef>
              <a:spcAft>
                <a:spcPts val="1800"/>
              </a:spcAft>
              <a:defRPr sz="2400"/>
            </a:lvl4pPr>
            <a:lvl5pPr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06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DC9A09-5A9C-42B6-8437-6A560E260E9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0BD9-FDCD-4CD8-9BA8-8E2013A1D3BE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81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4" r:id="rId4"/>
    <p:sldLayoutId id="2147483680" r:id="rId5"/>
    <p:sldLayoutId id="2147483681" r:id="rId6"/>
    <p:sldLayoutId id="2147483682" r:id="rId7"/>
    <p:sldLayoutId id="2147483683" r:id="rId8"/>
    <p:sldLayoutId id="2147483679" r:id="rId9"/>
    <p:sldLayoutId id="2147483663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1BF2B76-44A5-4E45-850B-1F0A9175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>
            <a:normAutofit fontScale="90000"/>
          </a:bodyPr>
          <a:lstStyle/>
          <a:p>
            <a:r>
              <a:rPr lang="en-US" dirty="0"/>
              <a:t>God NEVER Sleeps!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E92A2D1-A0D2-4407-86C3-CE7A6BCE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3251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B3CF09D-196A-4A84-8958-36110D6B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842" y="1727361"/>
            <a:ext cx="6800192" cy="4100626"/>
          </a:xfrm>
        </p:spPr>
        <p:txBody>
          <a:bodyPr>
            <a:normAutofit fontScale="92500"/>
          </a:bodyPr>
          <a:lstStyle/>
          <a:p>
            <a:r>
              <a:rPr lang="en-US" dirty="0"/>
              <a:t>God confidently responded – </a:t>
            </a:r>
            <a:br>
              <a:rPr lang="en-US" dirty="0"/>
            </a:br>
            <a:r>
              <a:rPr lang="en-US" dirty="0"/>
              <a:t>“I Am!”</a:t>
            </a:r>
          </a:p>
          <a:p>
            <a:r>
              <a:rPr lang="en-US" dirty="0"/>
              <a:t>Absolute control (Amos 6:14; Jeremiah 5:15; Isaiah 10:5-6a)</a:t>
            </a:r>
          </a:p>
          <a:p>
            <a:r>
              <a:rPr lang="en-US" dirty="0"/>
              <a:t>God is in control and thus divine Providence will achieve its end!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876F4DA-5458-4A43-9C7C-A2353BF4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in Control!</a:t>
            </a:r>
          </a:p>
        </p:txBody>
      </p:sp>
    </p:spTree>
    <p:extLst>
      <p:ext uri="{BB962C8B-B14F-4D97-AF65-F5344CB8AC3E}">
        <p14:creationId xmlns:p14="http://schemas.microsoft.com/office/powerpoint/2010/main" xmlns="" val="4210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BBA8C37-0EE5-4807-B49D-C44A70DB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287" y="1482756"/>
            <a:ext cx="7402739" cy="39627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Luke 22:31-33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1 Corinthians 10:13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Romans 8:35-39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Genesis 50:20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E04BDB-BE91-4DF9-9841-3BF56708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Encouraging Texts</a:t>
            </a:r>
          </a:p>
        </p:txBody>
      </p:sp>
    </p:spTree>
    <p:extLst>
      <p:ext uri="{BB962C8B-B14F-4D97-AF65-F5344CB8AC3E}">
        <p14:creationId xmlns:p14="http://schemas.microsoft.com/office/powerpoint/2010/main" xmlns="" val="11841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Vigilance (1:5,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He is always doing! (5)</a:t>
            </a:r>
          </a:p>
          <a:p>
            <a:r>
              <a:rPr lang="en-US" dirty="0"/>
              <a:t>He is in control of all! (6)</a:t>
            </a:r>
          </a:p>
          <a:p>
            <a:r>
              <a:rPr lang="en-US" dirty="0"/>
              <a:t>His goals will be accomplished (6b)</a:t>
            </a:r>
          </a:p>
        </p:txBody>
      </p:sp>
    </p:spTree>
    <p:extLst>
      <p:ext uri="{BB962C8B-B14F-4D97-AF65-F5344CB8AC3E}">
        <p14:creationId xmlns:p14="http://schemas.microsoft.com/office/powerpoint/2010/main" xmlns="" val="32362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6C1BCC3-475A-430B-ADA3-27428DE6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bIns="1737360">
            <a:normAutofit/>
          </a:bodyPr>
          <a:lstStyle/>
          <a:p>
            <a:r>
              <a:rPr lang="en-US" dirty="0"/>
              <a:t>To achieve a planned objective</a:t>
            </a:r>
          </a:p>
          <a:p>
            <a:r>
              <a:rPr lang="en-US" dirty="0"/>
              <a:t>Is historically verifiable</a:t>
            </a:r>
          </a:p>
          <a:p>
            <a:r>
              <a:rPr lang="en-US" dirty="0"/>
              <a:t>No one can thwart Him!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584DB42-306E-44A9-819E-C056019A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Working</a:t>
            </a:r>
          </a:p>
        </p:txBody>
      </p:sp>
    </p:spTree>
    <p:extLst>
      <p:ext uri="{BB962C8B-B14F-4D97-AF65-F5344CB8AC3E}">
        <p14:creationId xmlns:p14="http://schemas.microsoft.com/office/powerpoint/2010/main" xmlns="" val="7720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Vigilance (1:5,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He is always doing! (5)</a:t>
            </a:r>
          </a:p>
          <a:p>
            <a:r>
              <a:rPr lang="en-US" dirty="0"/>
              <a:t>He is in control of all! (6)</a:t>
            </a:r>
          </a:p>
          <a:p>
            <a:r>
              <a:rPr lang="en-US" dirty="0"/>
              <a:t>His goals will be accomplished (6b)</a:t>
            </a:r>
          </a:p>
          <a:p>
            <a:r>
              <a:rPr lang="en-US" dirty="0"/>
              <a:t>He is aware! (6)</a:t>
            </a:r>
          </a:p>
        </p:txBody>
      </p:sp>
    </p:spTree>
    <p:extLst>
      <p:ext uri="{BB962C8B-B14F-4D97-AF65-F5344CB8AC3E}">
        <p14:creationId xmlns:p14="http://schemas.microsoft.com/office/powerpoint/2010/main" xmlns="" val="39171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E93473F-CC1A-42E4-A0B8-84700960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396" y="1743354"/>
            <a:ext cx="6200775" cy="4100626"/>
          </a:xfrm>
        </p:spPr>
        <p:txBody>
          <a:bodyPr/>
          <a:lstStyle/>
          <a:p>
            <a:r>
              <a:rPr lang="en-US" dirty="0"/>
              <a:t>God knew the evil</a:t>
            </a:r>
          </a:p>
          <a:p>
            <a:r>
              <a:rPr lang="en-US" dirty="0"/>
              <a:t>No one could “fool” Him</a:t>
            </a:r>
          </a:p>
          <a:p>
            <a:r>
              <a:rPr lang="en-US" dirty="0"/>
              <a:t>Injustice never escapes God’s vigilant eye!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83E5A3-01D5-414D-85B7-10835FF5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&amp; Evil</a:t>
            </a:r>
          </a:p>
        </p:txBody>
      </p:sp>
    </p:spTree>
    <p:extLst>
      <p:ext uri="{BB962C8B-B14F-4D97-AF65-F5344CB8AC3E}">
        <p14:creationId xmlns:p14="http://schemas.microsoft.com/office/powerpoint/2010/main" xmlns="" val="17677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C232857-DF72-4625-9686-BA2EED6E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892798"/>
          </a:xfrm>
        </p:spPr>
        <p:txBody>
          <a:bodyPr tIns="1097280" bIns="274320">
            <a:normAutofit/>
          </a:bodyPr>
          <a:lstStyle/>
          <a:p>
            <a:r>
              <a:rPr lang="en-US" dirty="0"/>
              <a:t>Man cannot escape the divine wrath for his disobedience.</a:t>
            </a:r>
          </a:p>
          <a:p>
            <a:r>
              <a:rPr lang="en-US" dirty="0"/>
              <a:t>Divine sovereignty is a basic principle.</a:t>
            </a:r>
          </a:p>
          <a:p>
            <a:r>
              <a:rPr lang="en-US" dirty="0"/>
              <a:t>Nothing can thwart God’s will!</a:t>
            </a:r>
          </a:p>
          <a:p>
            <a:r>
              <a:rPr lang="en-US" dirty="0"/>
              <a:t>The advances of evil are used by God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BF4098-68D5-4016-A162-A4DDA74E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2" y="531704"/>
            <a:ext cx="9613861" cy="1080938"/>
          </a:xfrm>
        </p:spPr>
        <p:txBody>
          <a:bodyPr/>
          <a:lstStyle/>
          <a:p>
            <a:r>
              <a:rPr lang="en-US" dirty="0"/>
              <a:t>Since God Never sleeps</a:t>
            </a:r>
          </a:p>
        </p:txBody>
      </p:sp>
    </p:spTree>
    <p:extLst>
      <p:ext uri="{BB962C8B-B14F-4D97-AF65-F5344CB8AC3E}">
        <p14:creationId xmlns:p14="http://schemas.microsoft.com/office/powerpoint/2010/main" xmlns="" val="2875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3F3FB-9F5E-415B-8DC8-691F44A7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50:8-10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7B1441-7D68-4509-A031-33367AAAC5C2}"/>
              </a:ext>
            </a:extLst>
          </p:cNvPr>
          <p:cNvSpPr txBox="1"/>
          <p:nvPr/>
        </p:nvSpPr>
        <p:spPr>
          <a:xfrm>
            <a:off x="956441" y="2102068"/>
            <a:ext cx="8860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is ever vigilant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Wrong doing is closely observed by Him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Sin is the source of displeasure to Him</a:t>
            </a:r>
          </a:p>
        </p:txBody>
      </p:sp>
    </p:spTree>
    <p:extLst>
      <p:ext uri="{BB962C8B-B14F-4D97-AF65-F5344CB8AC3E}">
        <p14:creationId xmlns:p14="http://schemas.microsoft.com/office/powerpoint/2010/main" xmlns="" val="20008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A2A5F3-D0EF-4D12-BD98-F117BE24CA95}"/>
              </a:ext>
            </a:extLst>
          </p:cNvPr>
          <p:cNvSpPr txBox="1"/>
          <p:nvPr/>
        </p:nvSpPr>
        <p:spPr>
          <a:xfrm>
            <a:off x="1198179" y="2017986"/>
            <a:ext cx="952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“You haven’t looked up!”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71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654FEA1-E45B-4CFC-A8F9-C394AD6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8FC7F3-FA97-41ED-BD74-80BD623B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914400"/>
            <a:ext cx="9613861" cy="1391478"/>
          </a:xfrm>
        </p:spPr>
        <p:txBody>
          <a:bodyPr>
            <a:normAutofit fontScale="90000"/>
          </a:bodyPr>
          <a:lstStyle/>
          <a:p>
            <a:r>
              <a:rPr lang="en-US" dirty="0"/>
              <a:t>Next Lesson: </a:t>
            </a:r>
            <a:br>
              <a:rPr lang="en-US" dirty="0"/>
            </a:br>
            <a:r>
              <a:rPr lang="en-US" dirty="0"/>
              <a:t>“The Perverted Justice of Immorality”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300257-03FB-4D35-A626-B00F005D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0" t="17365" r="9191" b="15323"/>
          <a:stretch/>
        </p:blipFill>
        <p:spPr>
          <a:xfrm>
            <a:off x="2379202" y="2467050"/>
            <a:ext cx="7433596" cy="3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FC92176-709D-4AB7-80B8-4B5701C60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1463040">
            <a:normAutofit fontScale="92500"/>
          </a:bodyPr>
          <a:lstStyle/>
          <a:p>
            <a:r>
              <a:rPr lang="en-US" dirty="0"/>
              <a:t>Psalm 139:7</a:t>
            </a:r>
          </a:p>
          <a:p>
            <a:r>
              <a:rPr lang="en-US" dirty="0"/>
              <a:t>Omniscience is a divine attribute</a:t>
            </a:r>
          </a:p>
          <a:p>
            <a:r>
              <a:rPr lang="en-US" dirty="0"/>
              <a:t>Habakkuk’s complaint is that God either ignored or failed to see injustice</a:t>
            </a:r>
          </a:p>
          <a:p>
            <a:r>
              <a:rPr lang="en-US" dirty="0"/>
              <a:t>Now God answers Habakkuk’s protest</a:t>
            </a:r>
          </a:p>
          <a:p>
            <a:r>
              <a:rPr lang="en-US" dirty="0"/>
              <a:t>God knew about the situation in Judah (1:5,6)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32CC4DF-796F-4597-8401-12669E7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All-Seeing Eye of God</a:t>
            </a:r>
          </a:p>
        </p:txBody>
      </p:sp>
    </p:spTree>
    <p:extLst>
      <p:ext uri="{BB962C8B-B14F-4D97-AF65-F5344CB8AC3E}">
        <p14:creationId xmlns:p14="http://schemas.microsoft.com/office/powerpoint/2010/main" xmlns="" val="3281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2772F4-D1C9-4368-B5DA-382B7D7FFE5C}"/>
              </a:ext>
            </a:extLst>
          </p:cNvPr>
          <p:cNvSpPr txBox="1"/>
          <p:nvPr/>
        </p:nvSpPr>
        <p:spPr>
          <a:xfrm>
            <a:off x="1381539" y="2286000"/>
            <a:ext cx="9710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God IS doing something even though it seems He is not.</a:t>
            </a:r>
          </a:p>
        </p:txBody>
      </p:sp>
    </p:spTree>
    <p:extLst>
      <p:ext uri="{BB962C8B-B14F-4D97-AF65-F5344CB8AC3E}">
        <p14:creationId xmlns:p14="http://schemas.microsoft.com/office/powerpoint/2010/main" xmlns="" val="24962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7B46A62-595C-4A6C-A704-0308AEDE9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640080" bIns="274320"/>
          <a:lstStyle/>
          <a:p>
            <a:r>
              <a:rPr lang="en-US" dirty="0"/>
              <a:t>Offered Habakkuk hope</a:t>
            </a:r>
          </a:p>
          <a:p>
            <a:r>
              <a:rPr lang="en-US" dirty="0"/>
              <a:t>Instilled faith and confidence</a:t>
            </a:r>
          </a:p>
          <a:p>
            <a:r>
              <a:rPr lang="en-US" dirty="0"/>
              <a:t>Encourages all to be vigilant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BE97BA-8265-4BC1-9018-FA6043CB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All-Seeing Eye</a:t>
            </a:r>
          </a:p>
        </p:txBody>
      </p:sp>
    </p:spTree>
    <p:extLst>
      <p:ext uri="{BB962C8B-B14F-4D97-AF65-F5344CB8AC3E}">
        <p14:creationId xmlns:p14="http://schemas.microsoft.com/office/powerpoint/2010/main" xmlns="" val="34039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It is tempting to think that God is “slumbering” and unaware</a:t>
            </a:r>
          </a:p>
          <a:p>
            <a:r>
              <a:rPr lang="en-US" dirty="0"/>
              <a:t>We must keep focused upon the eternal vigilance (Psalm 121:3b-4)</a:t>
            </a:r>
          </a:p>
        </p:txBody>
      </p:sp>
    </p:spTree>
    <p:extLst>
      <p:ext uri="{BB962C8B-B14F-4D97-AF65-F5344CB8AC3E}">
        <p14:creationId xmlns:p14="http://schemas.microsoft.com/office/powerpoint/2010/main" xmlns="" val="19682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Vigilance (1:5,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He is always doing! (5)</a:t>
            </a:r>
          </a:p>
        </p:txBody>
      </p:sp>
    </p:spTree>
    <p:extLst>
      <p:ext uri="{BB962C8B-B14F-4D97-AF65-F5344CB8AC3E}">
        <p14:creationId xmlns:p14="http://schemas.microsoft.com/office/powerpoint/2010/main" xmlns="" val="36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DCC5DD-0F97-423F-8B7E-0C243A370CBB}"/>
              </a:ext>
            </a:extLst>
          </p:cNvPr>
          <p:cNvSpPr txBox="1"/>
          <p:nvPr/>
        </p:nvSpPr>
        <p:spPr>
          <a:xfrm>
            <a:off x="1418897" y="1954924"/>
            <a:ext cx="9659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Even as Habakkuk was accusing God of being far away and unconcerned, Jehovah was fashioning events on earth to achieve His will</a:t>
            </a:r>
          </a:p>
        </p:txBody>
      </p:sp>
    </p:spTree>
    <p:extLst>
      <p:ext uri="{BB962C8B-B14F-4D97-AF65-F5344CB8AC3E}">
        <p14:creationId xmlns:p14="http://schemas.microsoft.com/office/powerpoint/2010/main" xmlns="" val="21716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95EB7C9-0434-47EE-824B-C4315ED9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19" y="301223"/>
            <a:ext cx="10559180" cy="4924330"/>
          </a:xfrm>
        </p:spPr>
        <p:txBody>
          <a:bodyPr tIns="914400">
            <a:normAutofit lnSpcReduction="10000"/>
          </a:bodyPr>
          <a:lstStyle/>
          <a:p>
            <a:pPr algn="l"/>
            <a:r>
              <a:rPr lang="en-US" dirty="0"/>
              <a:t>We need to believe in the skill of God </a:t>
            </a:r>
            <a:br>
              <a:rPr lang="en-US" dirty="0"/>
            </a:br>
            <a:r>
              <a:rPr lang="en-US" dirty="0"/>
              <a:t>(Psalm 106:1; 118:1, 29)</a:t>
            </a:r>
          </a:p>
          <a:p>
            <a:pPr algn="l"/>
            <a:r>
              <a:rPr lang="en-US" dirty="0"/>
              <a:t>“Wondrous” are God’s works</a:t>
            </a:r>
          </a:p>
          <a:p>
            <a:pPr algn="l"/>
            <a:r>
              <a:rPr lang="en-US" dirty="0"/>
              <a:t>Jehovah’s ability to vindicate injustices! (Jeremiah 21:2)</a:t>
            </a:r>
          </a:p>
          <a:p>
            <a:pPr algn="l"/>
            <a:r>
              <a:rPr lang="en-US" dirty="0"/>
              <a:t>Nurture confidence in the wondrous work of God (Job 37:14, 16; Psalm 72:18)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32CA24-D732-4989-9013-06823D24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342786"/>
            <a:ext cx="9613861" cy="1080938"/>
          </a:xfrm>
        </p:spPr>
        <p:txBody>
          <a:bodyPr/>
          <a:lstStyle/>
          <a:p>
            <a:r>
              <a:rPr lang="en-US" dirty="0"/>
              <a:t>Believe…</a:t>
            </a:r>
          </a:p>
        </p:txBody>
      </p:sp>
    </p:spTree>
    <p:extLst>
      <p:ext uri="{BB962C8B-B14F-4D97-AF65-F5344CB8AC3E}">
        <p14:creationId xmlns:p14="http://schemas.microsoft.com/office/powerpoint/2010/main" xmlns="" val="18359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Vigilance (1:5,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He is always doing! (5)</a:t>
            </a:r>
          </a:p>
          <a:p>
            <a:r>
              <a:rPr lang="en-US" dirty="0"/>
              <a:t>He is in control of all! (6)</a:t>
            </a:r>
          </a:p>
        </p:txBody>
      </p:sp>
    </p:spTree>
    <p:extLst>
      <p:ext uri="{BB962C8B-B14F-4D97-AF65-F5344CB8AC3E}">
        <p14:creationId xmlns:p14="http://schemas.microsoft.com/office/powerpoint/2010/main" xmlns="" val="3342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1294</TotalTime>
  <Words>368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Alpaca Scarlett Demo</vt:lpstr>
      <vt:lpstr>Berlin</vt:lpstr>
      <vt:lpstr>God NEVER Sleeps!</vt:lpstr>
      <vt:lpstr>The All-Seeing Eye of God</vt:lpstr>
      <vt:lpstr>Slide 3</vt:lpstr>
      <vt:lpstr>The All-Seeing Eye</vt:lpstr>
      <vt:lpstr>Temptation…</vt:lpstr>
      <vt:lpstr>God’s Vigilance (1:5, 6)</vt:lpstr>
      <vt:lpstr>Slide 7</vt:lpstr>
      <vt:lpstr>Believe…</vt:lpstr>
      <vt:lpstr>God’s Vigilance (1:5, 6)</vt:lpstr>
      <vt:lpstr>God is in Control!</vt:lpstr>
      <vt:lpstr>Encouraging Texts</vt:lpstr>
      <vt:lpstr>God’s Vigilance (1:5, 6)</vt:lpstr>
      <vt:lpstr>God is Working</vt:lpstr>
      <vt:lpstr>God’s Vigilance (1:5, 6)</vt:lpstr>
      <vt:lpstr>God &amp; Evil</vt:lpstr>
      <vt:lpstr>Since God Never sleeps</vt:lpstr>
      <vt:lpstr>Isaiah 50:8-10</vt:lpstr>
      <vt:lpstr>Slide 18</vt:lpstr>
      <vt:lpstr>Next Lesson:  “The Perverted Justice of Immorality”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Kachelman III</dc:creator>
  <cp:lastModifiedBy>John L Kachelman Jr</cp:lastModifiedBy>
  <cp:revision>91</cp:revision>
  <dcterms:created xsi:type="dcterms:W3CDTF">2021-02-02T13:25:37Z</dcterms:created>
  <dcterms:modified xsi:type="dcterms:W3CDTF">2021-02-12T14:24:34Z</dcterms:modified>
</cp:coreProperties>
</file>