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303" r:id="rId3"/>
    <p:sldId id="281" r:id="rId4"/>
    <p:sldId id="304" r:id="rId5"/>
    <p:sldId id="305" r:id="rId6"/>
    <p:sldId id="306" r:id="rId7"/>
    <p:sldId id="307" r:id="rId8"/>
    <p:sldId id="308" r:id="rId9"/>
    <p:sldId id="297" r:id="rId10"/>
    <p:sldId id="309" r:id="rId11"/>
    <p:sldId id="310" r:id="rId12"/>
    <p:sldId id="298" r:id="rId13"/>
    <p:sldId id="311" r:id="rId14"/>
    <p:sldId id="283" r:id="rId15"/>
    <p:sldId id="312" r:id="rId16"/>
    <p:sldId id="299" r:id="rId17"/>
    <p:sldId id="313" r:id="rId18"/>
    <p:sldId id="314" r:id="rId19"/>
    <p:sldId id="315" r:id="rId20"/>
    <p:sldId id="300" r:id="rId21"/>
    <p:sldId id="316" r:id="rId22"/>
    <p:sldId id="268" r:id="rId23"/>
    <p:sldId id="301" r:id="rId24"/>
    <p:sldId id="317" r:id="rId25"/>
    <p:sldId id="280" r:id="rId26"/>
  </p:sldIdLst>
  <p:sldSz cx="12192000" cy="6858000"/>
  <p:notesSz cx="6858000" cy="9144000"/>
  <p:embeddedFontLst>
    <p:embeddedFont>
      <p:font typeface="Alpaca Scarlett Demo" panose="020B0604020202020204" charset="0"/>
      <p:regular r:id="rId27"/>
    </p:embeddedFont>
    <p:embeddedFont>
      <p:font typeface="MS Mincho" panose="02020609040205080304" pitchFamily="49" charset="-128"/>
      <p:regular r:id="rId28"/>
    </p:embeddedFont>
    <p:embeddedFont>
      <p:font typeface="Tahoma" panose="020B0604030504040204" pitchFamily="34" charset="0"/>
      <p:regular r:id="rId29"/>
      <p:bold r:id="rId30"/>
    </p:embeddedFont>
    <p:embeddedFont>
      <p:font typeface="Trebuchet MS" panose="020B0603020202020204" pitchFamily="34"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FF0"/>
    <a:srgbClr val="CBED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4" d="100"/>
          <a:sy n="64" d="100"/>
        </p:scale>
        <p:origin x="640"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81AC635-5AFB-4198-BD11-AEC72ACC79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Picture 16">
            <a:extLst>
              <a:ext uri="{FF2B5EF4-FFF2-40B4-BE49-F238E27FC236}">
                <a16:creationId xmlns:a16="http://schemas.microsoft.com/office/drawing/2014/main" id="{2A51CEB3-59DF-4602-AF0F-C7B9DC517D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36117" y="483080"/>
            <a:ext cx="2919766" cy="753914"/>
          </a:xfrm>
          <a:prstGeom prst="rect">
            <a:avLst/>
          </a:prstGeom>
        </p:spPr>
      </p:pic>
      <p:sp>
        <p:nvSpPr>
          <p:cNvPr id="9" name="Rectangle 8"/>
          <p:cNvSpPr/>
          <p:nvPr/>
        </p:nvSpPr>
        <p:spPr bwMode="ltGray">
          <a:xfrm>
            <a:off x="0" y="5949056"/>
            <a:ext cx="8968085" cy="680344"/>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5949056"/>
            <a:ext cx="3077109" cy="68034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6048374"/>
            <a:ext cx="8144134" cy="471005"/>
          </a:xfrm>
        </p:spPr>
        <p:txBody>
          <a:bodyPr wrap="square" anchor="ctr" anchorCtr="0">
            <a:noAutofit/>
          </a:bodyPr>
          <a:lstStyle>
            <a:lvl1pPr algn="r">
              <a:defRPr sz="3200" i="1"/>
            </a:lvl1pPr>
          </a:lstStyle>
          <a:p>
            <a:r>
              <a:rPr lang="en-US" dirty="0"/>
              <a:t>Click to edit Master title style</a:t>
            </a:r>
          </a:p>
        </p:txBody>
      </p:sp>
      <p:sp>
        <p:nvSpPr>
          <p:cNvPr id="12" name="Text Placeholder 11">
            <a:extLst>
              <a:ext uri="{FF2B5EF4-FFF2-40B4-BE49-F238E27FC236}">
                <a16:creationId xmlns:a16="http://schemas.microsoft.com/office/drawing/2014/main" id="{6B6F1ECE-C1EC-45F4-B599-73F2A8126A0B}"/>
              </a:ext>
            </a:extLst>
          </p:cNvPr>
          <p:cNvSpPr>
            <a:spLocks noGrp="1"/>
          </p:cNvSpPr>
          <p:nvPr>
            <p:ph type="body" sz="quarter" idx="10"/>
          </p:nvPr>
        </p:nvSpPr>
        <p:spPr>
          <a:xfrm>
            <a:off x="10589633" y="6035320"/>
            <a:ext cx="790575" cy="497112"/>
          </a:xfrm>
        </p:spPr>
        <p:txBody>
          <a:bodyPr anchor="ctr" anchorCtr="0">
            <a:noAutofit/>
          </a:bodyPr>
          <a:lstStyle>
            <a:lvl1pPr marL="0" indent="0" algn="l">
              <a:buNone/>
              <a:defRPr sz="2800" cap="all" baseline="0"/>
            </a:lvl1pPr>
            <a:lvl2pPr>
              <a:buNone/>
              <a:defRPr/>
            </a:lvl2pPr>
            <a:lvl3pPr>
              <a:buNone/>
              <a:defRPr/>
            </a:lvl3pPr>
            <a:lvl4pPr>
              <a:buNone/>
              <a:defRPr/>
            </a:lvl4pPr>
            <a:lvl5pPr>
              <a:buNone/>
              <a:defRPr/>
            </a:lvl5pPr>
          </a:lstStyle>
          <a:p>
            <a:pPr lvl="0"/>
            <a:endParaRPr lang="en-US" dirty="0"/>
          </a:p>
        </p:txBody>
      </p:sp>
      <p:sp>
        <p:nvSpPr>
          <p:cNvPr id="13" name="TextBox 12">
            <a:extLst>
              <a:ext uri="{FF2B5EF4-FFF2-40B4-BE49-F238E27FC236}">
                <a16:creationId xmlns:a16="http://schemas.microsoft.com/office/drawing/2014/main" id="{799B3D8A-B760-4701-B8B0-76C026C52DA4}"/>
              </a:ext>
            </a:extLst>
          </p:cNvPr>
          <p:cNvSpPr txBox="1"/>
          <p:nvPr userDrawn="1"/>
        </p:nvSpPr>
        <p:spPr>
          <a:xfrm>
            <a:off x="9015710" y="6022266"/>
            <a:ext cx="1555884" cy="523220"/>
          </a:xfrm>
          <a:prstGeom prst="rect">
            <a:avLst/>
          </a:prstGeom>
          <a:noFill/>
        </p:spPr>
        <p:txBody>
          <a:bodyPr wrap="square" rtlCol="0" anchor="ctr" anchorCtr="0">
            <a:spAutoFit/>
          </a:bodyPr>
          <a:lstStyle/>
          <a:p>
            <a:pPr algn="r"/>
            <a:r>
              <a:rPr lang="en-US" sz="2800" cap="all" spc="0" baseline="0" dirty="0"/>
              <a:t>Lesson</a:t>
            </a:r>
          </a:p>
        </p:txBody>
      </p:sp>
    </p:spTree>
    <p:extLst>
      <p:ext uri="{BB962C8B-B14F-4D97-AF65-F5344CB8AC3E}">
        <p14:creationId xmlns:p14="http://schemas.microsoft.com/office/powerpoint/2010/main" val="1566904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50BD9-FDCD-4CD8-9BA8-8E2013A1D3BE}" type="datetimeFigureOut">
              <a:rPr lang="en-US" smtClean="0"/>
              <a:pPr/>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311406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bakkuk Verse">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2357" y="1629342"/>
            <a:ext cx="9047284" cy="3599316"/>
          </a:xfrm>
        </p:spPr>
        <p:txBody>
          <a:bodyPr anchor="ctr" anchorCtr="0">
            <a:normAutofit/>
          </a:bodyPr>
          <a:lstStyle>
            <a:lvl1pPr marL="0" indent="0" algn="ctr">
              <a:buNone/>
              <a:defRPr sz="4000" b="1"/>
            </a:lvl1pPr>
            <a:lvl2pPr>
              <a:buNone/>
              <a:defRPr sz="2400"/>
            </a:lvl2pPr>
            <a:lvl3pPr>
              <a:buNone/>
              <a:defRPr sz="2000"/>
            </a:lvl3pPr>
            <a:lvl4pPr>
              <a:buNone/>
              <a:defRPr sz="1800"/>
            </a:lvl4pPr>
            <a:lvl5pPr>
              <a:buNone/>
              <a:defRPr sz="1800"/>
            </a:lvl5pPr>
          </a:lstStyle>
          <a:p>
            <a:pPr lvl="0"/>
            <a:r>
              <a:rPr lang="en-US" dirty="0"/>
              <a:t>Click to edit Master text styles</a:t>
            </a:r>
          </a:p>
        </p:txBody>
      </p:sp>
      <p:sp>
        <p:nvSpPr>
          <p:cNvPr id="8" name="TextBox 7">
            <a:extLst>
              <a:ext uri="{FF2B5EF4-FFF2-40B4-BE49-F238E27FC236}">
                <a16:creationId xmlns:a16="http://schemas.microsoft.com/office/drawing/2014/main" id="{B6430C9F-1ABC-4F33-841F-5025D8029C74}"/>
              </a:ext>
            </a:extLst>
          </p:cNvPr>
          <p:cNvSpPr txBox="1"/>
          <p:nvPr userDrawn="1"/>
        </p:nvSpPr>
        <p:spPr>
          <a:xfrm>
            <a:off x="604645" y="1055984"/>
            <a:ext cx="1296969" cy="2646878"/>
          </a:xfrm>
          <a:prstGeom prst="rect">
            <a:avLst/>
          </a:prstGeom>
          <a:noFill/>
        </p:spPr>
        <p:txBody>
          <a:bodyPr wrap="square" rtlCol="0">
            <a:spAutoFit/>
          </a:bodyPr>
          <a:lstStyle/>
          <a:p>
            <a:r>
              <a:rPr lang="en-US" sz="16600" dirty="0"/>
              <a:t>“</a:t>
            </a:r>
          </a:p>
        </p:txBody>
      </p:sp>
      <p:sp>
        <p:nvSpPr>
          <p:cNvPr id="13" name="TextBox 12">
            <a:extLst>
              <a:ext uri="{FF2B5EF4-FFF2-40B4-BE49-F238E27FC236}">
                <a16:creationId xmlns:a16="http://schemas.microsoft.com/office/drawing/2014/main" id="{8A062255-2911-43D4-80E0-AD8636ACAAFD}"/>
              </a:ext>
            </a:extLst>
          </p:cNvPr>
          <p:cNvSpPr txBox="1"/>
          <p:nvPr userDrawn="1"/>
        </p:nvSpPr>
        <p:spPr>
          <a:xfrm rot="10800000">
            <a:off x="10245653" y="3348572"/>
            <a:ext cx="1296969" cy="2646878"/>
          </a:xfrm>
          <a:prstGeom prst="rect">
            <a:avLst/>
          </a:prstGeom>
          <a:noFill/>
        </p:spPr>
        <p:txBody>
          <a:bodyPr wrap="square" rtlCol="0">
            <a:spAutoFit/>
          </a:bodyPr>
          <a:lstStyle/>
          <a:p>
            <a:r>
              <a:rPr lang="en-US" sz="16600" dirty="0"/>
              <a:t>“</a:t>
            </a:r>
          </a:p>
        </p:txBody>
      </p:sp>
      <p:sp>
        <p:nvSpPr>
          <p:cNvPr id="10" name="Text Placeholder 9">
            <a:extLst>
              <a:ext uri="{FF2B5EF4-FFF2-40B4-BE49-F238E27FC236}">
                <a16:creationId xmlns:a16="http://schemas.microsoft.com/office/drawing/2014/main" id="{643B93EF-D3B8-49CA-A02C-A7C862FF9532}"/>
              </a:ext>
            </a:extLst>
          </p:cNvPr>
          <p:cNvSpPr>
            <a:spLocks noGrp="1"/>
          </p:cNvSpPr>
          <p:nvPr>
            <p:ph type="body" sz="quarter" idx="10" hasCustomPrompt="1"/>
          </p:nvPr>
        </p:nvSpPr>
        <p:spPr>
          <a:xfrm>
            <a:off x="3086099" y="5446661"/>
            <a:ext cx="6019800" cy="590550"/>
          </a:xfrm>
        </p:spPr>
        <p:txBody>
          <a:bodyPr>
            <a:normAutofit/>
          </a:bodyPr>
          <a:lstStyle>
            <a:lvl1pPr marL="0" indent="0" algn="ctr">
              <a:buNone/>
              <a:defRPr sz="2000" i="1"/>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val="895450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C50BD9-FDCD-4CD8-9BA8-8E2013A1D3BE}" type="datetimeFigureOut">
              <a:rPr lang="en-US" smtClean="0"/>
              <a:pPr/>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225951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C50BD9-FDCD-4CD8-9BA8-8E2013A1D3BE}" type="datetimeFigureOut">
              <a:rPr lang="en-US" smtClean="0"/>
              <a:pPr/>
              <a:t>2/11/2021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3281274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527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226032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772987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2641272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1654670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51693A37-39FB-4462-B68D-305D0826B490}" type="slidenum">
              <a:rPr lang="en-US" smtClean="0"/>
              <a:pPr/>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433597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7B4915-B9EE-4C14-AC16-653606298192}"/>
              </a:ext>
            </a:extLst>
          </p:cNvPr>
          <p:cNvSpPr/>
          <p:nvPr userDrawn="1"/>
        </p:nvSpPr>
        <p:spPr bwMode="ltGray">
          <a:xfrm>
            <a:off x="0" y="1018630"/>
            <a:ext cx="12191999" cy="1186294"/>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816410" y="753228"/>
            <a:ext cx="10559180" cy="5495172"/>
          </a:xfrm>
          <a:ln w="38100">
            <a:solidFill>
              <a:schemeClr val="tx1"/>
            </a:solidFill>
          </a:ln>
        </p:spPr>
        <p:txBody>
          <a:bodyPr lIns="457200" tIns="1737360" rIns="457200" bIns="91440" anchor="ctr" anchorCtr="0">
            <a:normAutofit/>
          </a:bodyPr>
          <a:lstStyle>
            <a:lvl1pPr algn="ctr">
              <a:spcBef>
                <a:spcPts val="0"/>
              </a:spcBef>
              <a:spcAft>
                <a:spcPts val="1800"/>
              </a:spcAft>
              <a:defRPr sz="3600"/>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pic>
        <p:nvPicPr>
          <p:cNvPr id="15" name="Picture 14"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2" name="Title 1"/>
          <p:cNvSpPr>
            <a:spLocks noGrp="1"/>
          </p:cNvSpPr>
          <p:nvPr>
            <p:ph type="title"/>
          </p:nvPr>
        </p:nvSpPr>
        <p:spPr>
          <a:xfrm>
            <a:off x="1289069" y="1066836"/>
            <a:ext cx="9613861" cy="1080938"/>
          </a:xfrm>
          <a:noFill/>
        </p:spPr>
        <p:txBody>
          <a:bodyPr>
            <a:normAutofit/>
          </a:bodyPr>
          <a:lstStyle>
            <a:lvl1pPr algn="ctr">
              <a:defRPr sz="4000" b="1" cap="all" baseline="0"/>
            </a:lvl1pPr>
          </a:lstStyle>
          <a:p>
            <a:r>
              <a:rPr lang="en-US" dirty="0"/>
              <a:t>Click to edit Master title style</a:t>
            </a:r>
          </a:p>
        </p:txBody>
      </p:sp>
    </p:spTree>
    <p:extLst>
      <p:ext uri="{BB962C8B-B14F-4D97-AF65-F5344CB8AC3E}">
        <p14:creationId xmlns:p14="http://schemas.microsoft.com/office/powerpoint/2010/main" val="4078175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972461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DC50BD9-FDCD-4CD8-9BA8-8E2013A1D3BE}" type="datetimeFigureOut">
              <a:rPr lang="en-US" smtClean="0"/>
              <a:pPr/>
              <a:t>2/11/2021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1655754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DC50BD9-FDCD-4CD8-9BA8-8E2013A1D3BE}" type="datetimeFigureOut">
              <a:rPr lang="en-US" smtClean="0"/>
              <a:pPr/>
              <a:t>2/11/2021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2000962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C50BD9-FDCD-4CD8-9BA8-8E2013A1D3BE}" type="datetimeFigureOut">
              <a:rPr lang="en-US" smtClean="0"/>
              <a:pPr/>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555230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DC50BD9-FDCD-4CD8-9BA8-8E2013A1D3BE}" type="datetimeFigureOut">
              <a:rPr lang="en-US" smtClean="0"/>
              <a:pPr/>
              <a:t>2/11/2021</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51693A37-39FB-4462-B68D-305D0826B490}" type="slidenum">
              <a:rPr lang="en-US" smtClean="0"/>
              <a:pPr/>
              <a:t>‹#›</a:t>
            </a:fld>
            <a:endParaRPr lang="en-US"/>
          </a:p>
        </p:txBody>
      </p:sp>
    </p:spTree>
    <p:extLst>
      <p:ext uri="{BB962C8B-B14F-4D97-AF65-F5344CB8AC3E}">
        <p14:creationId xmlns:p14="http://schemas.microsoft.com/office/powerpoint/2010/main" val="2939054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12290" name="Picture 2" descr="День Іоанна Богослова: ким був святий і кому він допомагає - tochka.net">
            <a:extLst>
              <a:ext uri="{FF2B5EF4-FFF2-40B4-BE49-F238E27FC236}">
                <a16:creationId xmlns:a16="http://schemas.microsoft.com/office/drawing/2014/main" id="{3780BCD8-88E8-46B7-9E78-2F51EAB39A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7800" b="7800"/>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181600" y="753228"/>
            <a:ext cx="6193990" cy="5495172"/>
          </a:xfrm>
          <a:ln w="38100">
            <a:solidFill>
              <a:schemeClr val="bg1"/>
            </a:solidFill>
          </a:ln>
        </p:spPr>
        <p:txBody>
          <a:bodyPr lIns="457200" tIns="1097280" rIns="457200" bIns="91440" anchor="ctr" anchorCtr="0">
            <a:normAutofit/>
          </a:bodyPr>
          <a:lstStyle>
            <a:lvl1pPr algn="l">
              <a:spcBef>
                <a:spcPts val="0"/>
              </a:spcBef>
              <a:spcAft>
                <a:spcPts val="1800"/>
              </a:spcAft>
              <a:buFont typeface="+mj-lt"/>
              <a:buAutoNum type="arabicPeriod"/>
              <a:defRPr sz="3600">
                <a:solidFill>
                  <a:schemeClr val="bg1"/>
                </a:solidFill>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5514975" y="1066836"/>
            <a:ext cx="5667375" cy="857214"/>
          </a:xfrm>
          <a:noFill/>
        </p:spPr>
        <p:txBody>
          <a:bodyPr anchor="ctr" anchorCtr="0">
            <a:normAutofit/>
          </a:bodyPr>
          <a:lstStyle>
            <a:lvl1pPr algn="ctr">
              <a:defRPr sz="4000" b="1"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2793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11268" name="Picture 4" descr="Кирил и Методиј ни го отворија патот кон писменоста">
            <a:extLst>
              <a:ext uri="{FF2B5EF4-FFF2-40B4-BE49-F238E27FC236}">
                <a16:creationId xmlns:a16="http://schemas.microsoft.com/office/drawing/2014/main" id="{67463890-679B-4C9E-A170-19156FD13E10}"/>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5" t="6936" r="155" b="8702"/>
          <a:stretch/>
        </p:blipFill>
        <p:spPr bwMode="auto">
          <a:xfrm>
            <a:off x="-1890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16410" y="467478"/>
            <a:ext cx="10559180" cy="4466472"/>
          </a:xfrm>
          <a:ln w="38100">
            <a:solidFill>
              <a:schemeClr val="tx1"/>
            </a:solidFill>
          </a:ln>
        </p:spPr>
        <p:txBody>
          <a:bodyPr lIns="457200" tIns="1463040" rIns="457200" bIns="91440" anchor="ctr" anchorCtr="0">
            <a:normAutofit/>
          </a:bodyPr>
          <a:lstStyle>
            <a:lvl1pPr algn="ctr">
              <a:spcBef>
                <a:spcPts val="0"/>
              </a:spcBef>
              <a:spcAft>
                <a:spcPts val="1800"/>
              </a:spcAft>
              <a:defRPr sz="3600"/>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1289069" y="781086"/>
            <a:ext cx="9613861" cy="1080938"/>
          </a:xfrm>
          <a:noFill/>
        </p:spPr>
        <p:txBody>
          <a:bodyPr>
            <a:normAutofit/>
          </a:bodyPr>
          <a:lstStyle>
            <a:lvl1pPr algn="ctr">
              <a:defRPr sz="4000" b="1" cap="all" baseline="0"/>
            </a:lvl1pPr>
          </a:lstStyle>
          <a:p>
            <a:r>
              <a:rPr lang="en-US" dirty="0"/>
              <a:t>Click to edit Master title style</a:t>
            </a:r>
          </a:p>
        </p:txBody>
      </p:sp>
    </p:spTree>
    <p:extLst>
      <p:ext uri="{BB962C8B-B14F-4D97-AF65-F5344CB8AC3E}">
        <p14:creationId xmlns:p14="http://schemas.microsoft.com/office/powerpoint/2010/main" val="2202757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6" name="Picture 2" descr="Una Solución para la Ansiedad y Estrés: “La Caja de Relajación” – MBP  Wealth Management">
            <a:extLst>
              <a:ext uri="{FF2B5EF4-FFF2-40B4-BE49-F238E27FC236}">
                <a16:creationId xmlns:a16="http://schemas.microsoft.com/office/drawing/2014/main" id="{F5AE4B29-C83B-42D5-B9BE-5C6DB2911B90}"/>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3787" b="1850"/>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53049" y="2147774"/>
            <a:ext cx="6200775" cy="4100626"/>
          </a:xfrm>
          <a:ln w="38100">
            <a:noFill/>
          </a:ln>
        </p:spPr>
        <p:txBody>
          <a:bodyPr lIns="182880" tIns="182880" rIns="182880" bIns="182880" anchor="t" anchorCtr="0">
            <a:normAutofit/>
          </a:bodyPr>
          <a:lstStyle>
            <a:lvl1pPr algn="ctr">
              <a:spcBef>
                <a:spcPts val="0"/>
              </a:spcBef>
              <a:spcAft>
                <a:spcPts val="1800"/>
              </a:spcAft>
              <a:defRPr sz="3600">
                <a:solidFill>
                  <a:schemeClr val="bg1"/>
                </a:solidFill>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5353049" y="762036"/>
            <a:ext cx="6200775" cy="1080938"/>
          </a:xfrm>
          <a:noFill/>
        </p:spPr>
        <p:txBody>
          <a:bodyPr>
            <a:normAutofit/>
          </a:bodyPr>
          <a:lstStyle>
            <a:lvl1pPr algn="ctr">
              <a:defRPr sz="4000" b="0" cap="all" baseline="0">
                <a:solidFill>
                  <a:schemeClr val="bg1"/>
                </a:solidFill>
                <a:latin typeface="Alpaca Scarlett Demo" panose="02000500000000000000" pitchFamily="50" charset="0"/>
              </a:defRPr>
            </a:lvl1pPr>
          </a:lstStyle>
          <a:p>
            <a:r>
              <a:rPr lang="en-US" dirty="0"/>
              <a:t>Click to edit Master title style</a:t>
            </a:r>
          </a:p>
        </p:txBody>
      </p:sp>
    </p:spTree>
    <p:extLst>
      <p:ext uri="{BB962C8B-B14F-4D97-AF65-F5344CB8AC3E}">
        <p14:creationId xmlns:p14="http://schemas.microsoft.com/office/powerpoint/2010/main" val="27545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2" descr="To Be A Young Black Man Working In An Office Full of White People | by  Derrius Quarles | HackerNoon.com | Medium">
            <a:extLst>
              <a:ext uri="{FF2B5EF4-FFF2-40B4-BE49-F238E27FC236}">
                <a16:creationId xmlns:a16="http://schemas.microsoft.com/office/drawing/2014/main" id="{35DD2F52-3582-4231-8F3E-D579CB8A0FDC}"/>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8839" r="2848" b="11899"/>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411105" y="2089718"/>
            <a:ext cx="6200775" cy="4100626"/>
          </a:xfrm>
          <a:ln w="38100">
            <a:noFill/>
          </a:ln>
        </p:spPr>
        <p:txBody>
          <a:bodyPr lIns="182880" tIns="182880" rIns="182880" bIns="182880" anchor="t" anchorCtr="0">
            <a:normAutofit/>
          </a:bodyPr>
          <a:lstStyle>
            <a:lvl1pPr algn="ctr">
              <a:spcBef>
                <a:spcPts val="0"/>
              </a:spcBef>
              <a:spcAft>
                <a:spcPts val="1800"/>
              </a:spcAft>
              <a:defRPr sz="3600">
                <a:solidFill>
                  <a:schemeClr val="tx1"/>
                </a:solidFill>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5411105" y="703980"/>
            <a:ext cx="6200775" cy="1080938"/>
          </a:xfrm>
          <a:noFill/>
        </p:spPr>
        <p:txBody>
          <a:bodyPr>
            <a:normAutofit/>
          </a:bodyPr>
          <a:lstStyle>
            <a:lvl1pPr algn="ctr">
              <a:defRPr sz="4000" b="0" cap="all" baseline="0">
                <a:solidFill>
                  <a:schemeClr val="tx1"/>
                </a:solidFill>
                <a:latin typeface="Alpaca Scarlett Demo" panose="02000500000000000000" pitchFamily="50" charset="0"/>
              </a:defRPr>
            </a:lvl1pPr>
          </a:lstStyle>
          <a:p>
            <a:r>
              <a:rPr lang="en-US" dirty="0"/>
              <a:t>Click to edit Master title style</a:t>
            </a:r>
          </a:p>
        </p:txBody>
      </p:sp>
    </p:spTree>
    <p:extLst>
      <p:ext uri="{BB962C8B-B14F-4D97-AF65-F5344CB8AC3E}">
        <p14:creationId xmlns:p14="http://schemas.microsoft.com/office/powerpoint/2010/main" val="1557347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6" name="Picture 4" descr="Blue Neon Question Mark Background - Stock Motion Graphics | Motion Array">
            <a:extLst>
              <a:ext uri="{FF2B5EF4-FFF2-40B4-BE49-F238E27FC236}">
                <a16:creationId xmlns:a16="http://schemas.microsoft.com/office/drawing/2014/main" id="{7B773ED4-749C-4911-B342-B725EF414AB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92363" y="2089718"/>
            <a:ext cx="6200775" cy="4100626"/>
          </a:xfrm>
          <a:ln w="38100">
            <a:noFill/>
          </a:ln>
        </p:spPr>
        <p:txBody>
          <a:bodyPr lIns="182880" tIns="182880" rIns="182880" bIns="182880" anchor="t" anchorCtr="0">
            <a:normAutofit/>
          </a:bodyPr>
          <a:lstStyle>
            <a:lvl1pPr algn="ctr">
              <a:spcBef>
                <a:spcPts val="0"/>
              </a:spcBef>
              <a:spcAft>
                <a:spcPts val="1800"/>
              </a:spcAft>
              <a:defRPr sz="3600">
                <a:solidFill>
                  <a:schemeClr val="tx1"/>
                </a:solidFill>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592363" y="703980"/>
            <a:ext cx="6200775" cy="1080938"/>
          </a:xfrm>
          <a:noFill/>
          <a:ln>
            <a:noFill/>
          </a:ln>
          <a:effectLst>
            <a:glow rad="228600">
              <a:schemeClr val="accent2">
                <a:satMod val="175000"/>
                <a:alpha val="40000"/>
              </a:schemeClr>
            </a:glow>
          </a:effectLst>
        </p:spPr>
        <p:txBody>
          <a:bodyPr>
            <a:normAutofit/>
          </a:bodyPr>
          <a:lstStyle>
            <a:lvl1pPr algn="ctr">
              <a:defRPr sz="4000" b="0" cap="all" baseline="0">
                <a:solidFill>
                  <a:srgbClr val="F4FFF0"/>
                </a:solidFill>
                <a:effectLst>
                  <a:glow rad="228600">
                    <a:schemeClr val="accent6">
                      <a:satMod val="175000"/>
                      <a:alpha val="40000"/>
                    </a:schemeClr>
                  </a:glow>
                </a:effectLst>
                <a:latin typeface="Alpaca Scarlett Demo" panose="02000500000000000000" pitchFamily="50" charset="0"/>
              </a:defRPr>
            </a:lvl1pPr>
          </a:lstStyle>
          <a:p>
            <a:r>
              <a:rPr lang="en-US" dirty="0"/>
              <a:t>Click to edit Master title style</a:t>
            </a:r>
          </a:p>
        </p:txBody>
      </p:sp>
    </p:spTree>
    <p:extLst>
      <p:ext uri="{BB962C8B-B14F-4D97-AF65-F5344CB8AC3E}">
        <p14:creationId xmlns:p14="http://schemas.microsoft.com/office/powerpoint/2010/main" val="1486454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8196" name="Picture 4" descr="EPUB 2 or EPUB 3? That Is Not a Question – EPUBSecrets">
            <a:extLst>
              <a:ext uri="{FF2B5EF4-FFF2-40B4-BE49-F238E27FC236}">
                <a16:creationId xmlns:a16="http://schemas.microsoft.com/office/drawing/2014/main" id="{335FAC4B-467F-4225-9BED-E25D4C65B624}"/>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946" t="-48" r="14722" b="13809"/>
          <a:stretch/>
        </p:blipFill>
        <p:spPr bwMode="auto">
          <a:xfrm>
            <a:off x="0" y="-23925"/>
            <a:ext cx="12192000" cy="68819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209142" y="1842975"/>
            <a:ext cx="7402739" cy="3962739"/>
          </a:xfrm>
          <a:ln w="38100">
            <a:noFill/>
          </a:ln>
        </p:spPr>
        <p:txBody>
          <a:bodyPr lIns="182880" tIns="182880" rIns="182880" bIns="182880" anchor="t" anchorCtr="0">
            <a:normAutofit/>
          </a:bodyPr>
          <a:lstStyle>
            <a:lvl1pPr algn="l">
              <a:spcBef>
                <a:spcPts val="0"/>
              </a:spcBef>
              <a:spcAft>
                <a:spcPts val="1800"/>
              </a:spcAft>
              <a:defRPr sz="3600">
                <a:solidFill>
                  <a:schemeClr val="tx1"/>
                </a:solidFill>
                <a:effectLst>
                  <a:outerShdw blurRad="50800" dist="50800" algn="l" rotWithShape="0">
                    <a:prstClr val="black">
                      <a:alpha val="70000"/>
                    </a:prstClr>
                  </a:outerShdw>
                </a:effectLst>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4209142" y="457237"/>
            <a:ext cx="7402739" cy="1080938"/>
          </a:xfrm>
          <a:noFill/>
          <a:ln>
            <a:noFill/>
          </a:ln>
          <a:effectLst>
            <a:glow rad="228600">
              <a:schemeClr val="accent2">
                <a:satMod val="175000"/>
                <a:alpha val="40000"/>
              </a:schemeClr>
            </a:glow>
          </a:effectLst>
        </p:spPr>
        <p:txBody>
          <a:bodyPr>
            <a:normAutofit/>
          </a:bodyPr>
          <a:lstStyle>
            <a:lvl1pPr algn="ctr">
              <a:defRPr sz="4000" b="0" cap="all" baseline="0">
                <a:solidFill>
                  <a:schemeClr val="tx1"/>
                </a:solidFill>
                <a:effectLst>
                  <a:outerShdw blurRad="50800" dist="50800" algn="l" rotWithShape="0">
                    <a:prstClr val="black">
                      <a:alpha val="70000"/>
                    </a:prstClr>
                  </a:outerShdw>
                </a:effectLst>
                <a:latin typeface="Alpaca Scarlett Demo" panose="02000500000000000000" pitchFamily="50" charset="0"/>
              </a:defRPr>
            </a:lvl1pPr>
          </a:lstStyle>
          <a:p>
            <a:r>
              <a:rPr lang="en-US" dirty="0"/>
              <a:t>Click to edit Master title style</a:t>
            </a:r>
          </a:p>
        </p:txBody>
      </p:sp>
    </p:spTree>
    <p:extLst>
      <p:ext uri="{BB962C8B-B14F-4D97-AF65-F5344CB8AC3E}">
        <p14:creationId xmlns:p14="http://schemas.microsoft.com/office/powerpoint/2010/main" val="2445572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2" descr="Espiritualidade Archives - Aleteia: vida plena com valor">
            <a:extLst>
              <a:ext uri="{FF2B5EF4-FFF2-40B4-BE49-F238E27FC236}">
                <a16:creationId xmlns:a16="http://schemas.microsoft.com/office/drawing/2014/main" id="{18E8E9AD-A2E6-4F7E-ACA7-7A49A021CE8B}"/>
              </a:ext>
            </a:extLst>
          </p:cNvPr>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t="15149" r="28619" b="11601"/>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ltGray">
          <a:xfrm>
            <a:off x="-1" y="707759"/>
            <a:ext cx="7600951" cy="1217012"/>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09575" y="753228"/>
            <a:ext cx="6700527" cy="1080938"/>
          </a:xfrm>
        </p:spPr>
        <p:txBody>
          <a:bodyPr>
            <a:normAutofit/>
          </a:bodyPr>
          <a:lstStyle>
            <a:lvl1pPr>
              <a:defRPr sz="4000" b="1" cap="all" baseline="0"/>
            </a:lvl1pPr>
          </a:lstStyle>
          <a:p>
            <a:r>
              <a:rPr lang="en-US" dirty="0"/>
              <a:t>Click to edit Master title style</a:t>
            </a:r>
          </a:p>
        </p:txBody>
      </p:sp>
      <p:sp>
        <p:nvSpPr>
          <p:cNvPr id="3" name="Content Placeholder 2"/>
          <p:cNvSpPr>
            <a:spLocks noGrp="1"/>
          </p:cNvSpPr>
          <p:nvPr>
            <p:ph idx="1"/>
          </p:nvPr>
        </p:nvSpPr>
        <p:spPr>
          <a:xfrm>
            <a:off x="409575" y="2336873"/>
            <a:ext cx="6700527" cy="3599316"/>
          </a:xfrm>
        </p:spPr>
        <p:txBody>
          <a:bodyPr>
            <a:normAutofit/>
          </a:bodyPr>
          <a:lstStyle>
            <a:lvl1pPr>
              <a:spcBef>
                <a:spcPts val="0"/>
              </a:spcBef>
              <a:spcAft>
                <a:spcPts val="1800"/>
              </a:spcAft>
              <a:defRPr sz="3600"/>
            </a:lvl1pPr>
            <a:lvl2pPr>
              <a:spcBef>
                <a:spcPts val="0"/>
              </a:spcBef>
              <a:spcAft>
                <a:spcPts val="1800"/>
              </a:spcAft>
              <a:defRPr sz="3200"/>
            </a:lvl2pPr>
            <a:lvl3pPr>
              <a:spcBef>
                <a:spcPts val="0"/>
              </a:spcBef>
              <a:spcAft>
                <a:spcPts val="1800"/>
              </a:spcAft>
              <a:defRPr sz="2800"/>
            </a:lvl3pPr>
            <a:lvl4pPr>
              <a:spcBef>
                <a:spcPts val="0"/>
              </a:spcBef>
              <a:spcAft>
                <a:spcPts val="1800"/>
              </a:spcAft>
              <a:defRPr sz="2400"/>
            </a:lvl4pPr>
            <a:lvl5pPr>
              <a:spcBef>
                <a:spcPts val="0"/>
              </a:spcBef>
              <a:spcAft>
                <a:spcPts val="1800"/>
              </a:spcAft>
              <a:defRPr sz="2400"/>
            </a:lvl5pPr>
          </a:lstStyle>
          <a:p>
            <a:pPr lvl="0"/>
            <a:r>
              <a:rPr lang="en-US" dirty="0"/>
              <a:t>Click to edit Master text styles</a:t>
            </a:r>
          </a:p>
        </p:txBody>
      </p:sp>
    </p:spTree>
    <p:extLst>
      <p:ext uri="{BB962C8B-B14F-4D97-AF65-F5344CB8AC3E}">
        <p14:creationId xmlns:p14="http://schemas.microsoft.com/office/powerpoint/2010/main" val="4240617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DDC9A09-5A9C-42B6-8437-6A560E260E9D}"/>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DC50BD9-FDCD-4CD8-9BA8-8E2013A1D3BE}" type="datetimeFigureOut">
              <a:rPr lang="en-US" smtClean="0"/>
              <a:pPr/>
              <a:t>2/11/2021</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51693A37-39FB-4462-B68D-305D0826B490}" type="slidenum">
              <a:rPr lang="en-US" smtClean="0"/>
              <a:pPr/>
              <a:t>‹#›</a:t>
            </a:fld>
            <a:endParaRPr lang="en-US"/>
          </a:p>
        </p:txBody>
      </p:sp>
    </p:spTree>
    <p:extLst>
      <p:ext uri="{BB962C8B-B14F-4D97-AF65-F5344CB8AC3E}">
        <p14:creationId xmlns:p14="http://schemas.microsoft.com/office/powerpoint/2010/main" val="15978126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85" r:id="rId3"/>
    <p:sldLayoutId id="2147483684" r:id="rId4"/>
    <p:sldLayoutId id="2147483680" r:id="rId5"/>
    <p:sldLayoutId id="2147483681" r:id="rId6"/>
    <p:sldLayoutId id="2147483682" r:id="rId7"/>
    <p:sldLayoutId id="2147483683" r:id="rId8"/>
    <p:sldLayoutId id="2147483679" r:id="rId9"/>
    <p:sldLayoutId id="2147483663" r:id="rId10"/>
    <p:sldLayoutId id="2147483678" r:id="rId11"/>
    <p:sldLayoutId id="2147483664"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BF2B76-44A5-4E45-850B-1F0A917595EB}"/>
              </a:ext>
            </a:extLst>
          </p:cNvPr>
          <p:cNvSpPr>
            <a:spLocks noGrp="1"/>
          </p:cNvSpPr>
          <p:nvPr>
            <p:ph type="ctrTitle"/>
          </p:nvPr>
        </p:nvSpPr>
        <p:spPr>
          <a:xfrm>
            <a:off x="680322" y="6048374"/>
            <a:ext cx="8144134" cy="471005"/>
          </a:xfrm>
        </p:spPr>
        <p:txBody>
          <a:bodyPr>
            <a:normAutofit fontScale="90000"/>
          </a:bodyPr>
          <a:lstStyle/>
          <a:p>
            <a:r>
              <a:rPr lang="en-US" dirty="0"/>
              <a:t>The Danger of Despair</a:t>
            </a:r>
          </a:p>
        </p:txBody>
      </p:sp>
      <p:sp>
        <p:nvSpPr>
          <p:cNvPr id="6" name="Text Placeholder 5">
            <a:extLst>
              <a:ext uri="{FF2B5EF4-FFF2-40B4-BE49-F238E27FC236}">
                <a16:creationId xmlns:a16="http://schemas.microsoft.com/office/drawing/2014/main" id="{EE92A2D1-A0D2-4407-86C3-CE7A6BCEC2A4}"/>
              </a:ext>
            </a:extLst>
          </p:cNvPr>
          <p:cNvSpPr>
            <a:spLocks noGrp="1"/>
          </p:cNvSpPr>
          <p:nvPr>
            <p:ph type="body" sz="quarter" idx="10"/>
          </p:nvPr>
        </p:nvSpPr>
        <p:spPr>
          <a:xfrm>
            <a:off x="10589633" y="6035320"/>
            <a:ext cx="790575" cy="497112"/>
          </a:xfrm>
        </p:spPr>
        <p:txBody>
          <a:bodyPr anchor="ctr" anchorCtr="0"/>
          <a:lstStyle/>
          <a:p>
            <a:r>
              <a:rPr lang="en-US" dirty="0"/>
              <a:t>4</a:t>
            </a:r>
          </a:p>
        </p:txBody>
      </p:sp>
    </p:spTree>
    <p:extLst>
      <p:ext uri="{BB962C8B-B14F-4D97-AF65-F5344CB8AC3E}">
        <p14:creationId xmlns:p14="http://schemas.microsoft.com/office/powerpoint/2010/main" val="2325172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13FBF0-2387-4191-BA64-2DEFCC00C466}"/>
              </a:ext>
            </a:extLst>
          </p:cNvPr>
          <p:cNvSpPr>
            <a:spLocks noGrp="1"/>
          </p:cNvSpPr>
          <p:nvPr>
            <p:ph idx="1"/>
          </p:nvPr>
        </p:nvSpPr>
        <p:spPr/>
        <p:txBody>
          <a:bodyPr/>
          <a:lstStyle/>
          <a:p>
            <a:r>
              <a:rPr lang="en-US" dirty="0"/>
              <a:t>(Y)</a:t>
            </a:r>
            <a:r>
              <a:rPr lang="en-US" dirty="0" err="1"/>
              <a:t>ou</a:t>
            </a:r>
            <a:r>
              <a:rPr lang="en-US" dirty="0"/>
              <a:t> will find no peace, and there will be no resting place for the sole of your foot; but there the Lord will give you a trembling heart, failing</a:t>
            </a:r>
            <a:br>
              <a:rPr lang="en-US" dirty="0"/>
            </a:br>
            <a:r>
              <a:rPr lang="en-US" dirty="0"/>
              <a:t>of eyes, and despair of soul.</a:t>
            </a:r>
          </a:p>
        </p:txBody>
      </p:sp>
      <p:sp>
        <p:nvSpPr>
          <p:cNvPr id="3" name="Text Placeholder 2">
            <a:extLst>
              <a:ext uri="{FF2B5EF4-FFF2-40B4-BE49-F238E27FC236}">
                <a16:creationId xmlns:a16="http://schemas.microsoft.com/office/drawing/2014/main" id="{C2CAF339-B670-41E2-83CD-D58CCC6FF824}"/>
              </a:ext>
            </a:extLst>
          </p:cNvPr>
          <p:cNvSpPr>
            <a:spLocks noGrp="1"/>
          </p:cNvSpPr>
          <p:nvPr>
            <p:ph type="body" sz="quarter" idx="10"/>
          </p:nvPr>
        </p:nvSpPr>
        <p:spPr/>
        <p:txBody>
          <a:bodyPr/>
          <a:lstStyle/>
          <a:p>
            <a:r>
              <a:rPr lang="en-US" dirty="0"/>
              <a:t>Deuteronomy 28:65</a:t>
            </a:r>
          </a:p>
        </p:txBody>
      </p:sp>
    </p:spTree>
    <p:extLst>
      <p:ext uri="{BB962C8B-B14F-4D97-AF65-F5344CB8AC3E}">
        <p14:creationId xmlns:p14="http://schemas.microsoft.com/office/powerpoint/2010/main" val="210621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0D73-4E22-445F-970C-6B118712DE8D}"/>
              </a:ext>
            </a:extLst>
          </p:cNvPr>
          <p:cNvSpPr>
            <a:spLocks noGrp="1"/>
          </p:cNvSpPr>
          <p:nvPr>
            <p:ph type="title"/>
          </p:nvPr>
        </p:nvSpPr>
        <p:spPr/>
        <p:txBody>
          <a:bodyPr/>
          <a:lstStyle/>
          <a:p>
            <a:r>
              <a:rPr lang="en-US" dirty="0"/>
              <a:t>Despair</a:t>
            </a:r>
          </a:p>
        </p:txBody>
      </p:sp>
      <p:sp>
        <p:nvSpPr>
          <p:cNvPr id="3" name="Content Placeholder 2">
            <a:extLst>
              <a:ext uri="{FF2B5EF4-FFF2-40B4-BE49-F238E27FC236}">
                <a16:creationId xmlns:a16="http://schemas.microsoft.com/office/drawing/2014/main" id="{2F22F7E4-483B-4394-BB75-326C6E0A32A4}"/>
              </a:ext>
            </a:extLst>
          </p:cNvPr>
          <p:cNvSpPr>
            <a:spLocks noGrp="1"/>
          </p:cNvSpPr>
          <p:nvPr>
            <p:ph idx="1"/>
          </p:nvPr>
        </p:nvSpPr>
        <p:spPr>
          <a:xfrm>
            <a:off x="409575" y="1937480"/>
            <a:ext cx="6700527" cy="3599316"/>
          </a:xfrm>
        </p:spPr>
        <p:txBody>
          <a:bodyPr/>
          <a:lstStyle/>
          <a:p>
            <a:r>
              <a:rPr lang="en-US" dirty="0"/>
              <a:t>D—Destroys! (1:2)</a:t>
            </a:r>
          </a:p>
          <a:p>
            <a:r>
              <a:rPr lang="en-US" dirty="0"/>
              <a:t>E—Encourages strife! (1:3)</a:t>
            </a:r>
          </a:p>
          <a:p>
            <a:r>
              <a:rPr lang="en-US" dirty="0"/>
              <a:t>S—Surrenders (1:2)</a:t>
            </a:r>
          </a:p>
        </p:txBody>
      </p:sp>
    </p:spTree>
    <p:extLst>
      <p:ext uri="{BB962C8B-B14F-4D97-AF65-F5344CB8AC3E}">
        <p14:creationId xmlns:p14="http://schemas.microsoft.com/office/powerpoint/2010/main" val="23075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098C19-7AC0-4D42-AB35-B5991520C01D}"/>
              </a:ext>
            </a:extLst>
          </p:cNvPr>
          <p:cNvSpPr>
            <a:spLocks noGrp="1"/>
          </p:cNvSpPr>
          <p:nvPr>
            <p:ph idx="1"/>
          </p:nvPr>
        </p:nvSpPr>
        <p:spPr/>
        <p:txBody>
          <a:bodyPr tIns="1005840">
            <a:normAutofit/>
          </a:bodyPr>
          <a:lstStyle/>
          <a:p>
            <a:r>
              <a:rPr lang="en-US" dirty="0"/>
              <a:t>Jeremiah 18:12, “(T)hey will say, ‘It’s hopeless! For we are going to follow our own plans, and each of us will persist in the stubbornness of his evil heart.’”</a:t>
            </a:r>
          </a:p>
          <a:p>
            <a:r>
              <a:rPr lang="en-US" dirty="0"/>
              <a:t>2 Corinthians 4:8, “we are afflicted in every way, but not crushed; perplexed, </a:t>
            </a:r>
            <a:br>
              <a:rPr lang="en-US" dirty="0"/>
            </a:br>
            <a:r>
              <a:rPr lang="en-US" dirty="0"/>
              <a:t>but not despairing.”</a:t>
            </a:r>
          </a:p>
        </p:txBody>
      </p:sp>
      <p:sp>
        <p:nvSpPr>
          <p:cNvPr id="3" name="Title 2">
            <a:extLst>
              <a:ext uri="{FF2B5EF4-FFF2-40B4-BE49-F238E27FC236}">
                <a16:creationId xmlns:a16="http://schemas.microsoft.com/office/drawing/2014/main" id="{EA23E18A-C07E-4FC4-822E-B76C3A615DE0}"/>
              </a:ext>
            </a:extLst>
          </p:cNvPr>
          <p:cNvSpPr>
            <a:spLocks noGrp="1"/>
          </p:cNvSpPr>
          <p:nvPr>
            <p:ph type="title"/>
          </p:nvPr>
        </p:nvSpPr>
        <p:spPr/>
        <p:txBody>
          <a:bodyPr/>
          <a:lstStyle/>
          <a:p>
            <a:r>
              <a:rPr lang="en-US" dirty="0"/>
              <a:t>Surrendering to Despair</a:t>
            </a:r>
          </a:p>
        </p:txBody>
      </p:sp>
    </p:spTree>
    <p:extLst>
      <p:ext uri="{BB962C8B-B14F-4D97-AF65-F5344CB8AC3E}">
        <p14:creationId xmlns:p14="http://schemas.microsoft.com/office/powerpoint/2010/main" val="7541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500" fill="hold"/>
                                        <p:tgtEl>
                                          <p:spTgt spid="2">
                                            <p:bg/>
                                          </p:spTgt>
                                        </p:tgtEl>
                                        <p:attrNameLst>
                                          <p:attrName>ppt_w</p:attrName>
                                        </p:attrNameLst>
                                      </p:cBhvr>
                                      <p:tavLst>
                                        <p:tav tm="0">
                                          <p:val>
                                            <p:fltVal val="0"/>
                                          </p:val>
                                        </p:tav>
                                        <p:tav tm="100000">
                                          <p:val>
                                            <p:strVal val="#ppt_w"/>
                                          </p:val>
                                        </p:tav>
                                      </p:tavLst>
                                    </p:anim>
                                    <p:anim calcmode="lin" valueType="num">
                                      <p:cBhvr>
                                        <p:cTn id="8" dur="500" fill="hold"/>
                                        <p:tgtEl>
                                          <p:spTgt spid="2">
                                            <p:bg/>
                                          </p:spTgt>
                                        </p:tgtEl>
                                        <p:attrNameLst>
                                          <p:attrName>ppt_h</p:attrName>
                                        </p:attrNameLst>
                                      </p:cBhvr>
                                      <p:tavLst>
                                        <p:tav tm="0">
                                          <p:val>
                                            <p:fltVal val="0"/>
                                          </p:val>
                                        </p:tav>
                                        <p:tav tm="100000">
                                          <p:val>
                                            <p:strVal val="#ppt_h"/>
                                          </p:val>
                                        </p:tav>
                                      </p:tavLst>
                                    </p:anim>
                                    <p:animEffect transition="in" filter="fade">
                                      <p:cBhvr>
                                        <p:cTn id="9" dur="500"/>
                                        <p:tgtEl>
                                          <p:spTgt spid="2">
                                            <p:bg/>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0D73-4E22-445F-970C-6B118712DE8D}"/>
              </a:ext>
            </a:extLst>
          </p:cNvPr>
          <p:cNvSpPr>
            <a:spLocks noGrp="1"/>
          </p:cNvSpPr>
          <p:nvPr>
            <p:ph type="title"/>
          </p:nvPr>
        </p:nvSpPr>
        <p:spPr/>
        <p:txBody>
          <a:bodyPr/>
          <a:lstStyle/>
          <a:p>
            <a:r>
              <a:rPr lang="en-US" dirty="0"/>
              <a:t>Despair</a:t>
            </a:r>
          </a:p>
        </p:txBody>
      </p:sp>
      <p:sp>
        <p:nvSpPr>
          <p:cNvPr id="3" name="Content Placeholder 2">
            <a:extLst>
              <a:ext uri="{FF2B5EF4-FFF2-40B4-BE49-F238E27FC236}">
                <a16:creationId xmlns:a16="http://schemas.microsoft.com/office/drawing/2014/main" id="{2F22F7E4-483B-4394-BB75-326C6E0A32A4}"/>
              </a:ext>
            </a:extLst>
          </p:cNvPr>
          <p:cNvSpPr>
            <a:spLocks noGrp="1"/>
          </p:cNvSpPr>
          <p:nvPr>
            <p:ph idx="1"/>
          </p:nvPr>
        </p:nvSpPr>
        <p:spPr>
          <a:xfrm>
            <a:off x="409575" y="1969011"/>
            <a:ext cx="6700527" cy="3599316"/>
          </a:xfrm>
        </p:spPr>
        <p:txBody>
          <a:bodyPr/>
          <a:lstStyle/>
          <a:p>
            <a:r>
              <a:rPr lang="en-US" dirty="0"/>
              <a:t>D—Destroys! (1:2)</a:t>
            </a:r>
          </a:p>
          <a:p>
            <a:r>
              <a:rPr lang="en-US" dirty="0"/>
              <a:t>E—Encourages strife! (1:3)</a:t>
            </a:r>
          </a:p>
          <a:p>
            <a:r>
              <a:rPr lang="en-US" dirty="0"/>
              <a:t>S—Surrenders (1:2)</a:t>
            </a:r>
          </a:p>
          <a:p>
            <a:r>
              <a:rPr lang="en-US" dirty="0"/>
              <a:t>P—Places Blame (1:3)</a:t>
            </a:r>
          </a:p>
        </p:txBody>
      </p:sp>
    </p:spTree>
    <p:extLst>
      <p:ext uri="{BB962C8B-B14F-4D97-AF65-F5344CB8AC3E}">
        <p14:creationId xmlns:p14="http://schemas.microsoft.com/office/powerpoint/2010/main" val="309933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75A0CD-B19A-4C2C-9C46-AFAD4B382B16}"/>
              </a:ext>
            </a:extLst>
          </p:cNvPr>
          <p:cNvSpPr>
            <a:spLocks noGrp="1"/>
          </p:cNvSpPr>
          <p:nvPr>
            <p:ph idx="1"/>
          </p:nvPr>
        </p:nvSpPr>
        <p:spPr>
          <a:xfrm>
            <a:off x="4572000" y="616225"/>
            <a:ext cx="7273159" cy="5048851"/>
          </a:xfrm>
        </p:spPr>
        <p:txBody>
          <a:bodyPr>
            <a:normAutofit lnSpcReduction="10000"/>
          </a:bodyPr>
          <a:lstStyle/>
          <a:p>
            <a:r>
              <a:rPr lang="en-US" dirty="0"/>
              <a:t>Habakkuk thought God was forcing him to see rampant evil</a:t>
            </a:r>
          </a:p>
          <a:p>
            <a:r>
              <a:rPr lang="en-US" dirty="0"/>
              <a:t>We often blame God for what He has not done rather than seeing the good He has done</a:t>
            </a:r>
          </a:p>
          <a:p>
            <a:r>
              <a:rPr lang="en-US" dirty="0"/>
              <a:t>Habakkuk failed to see that the evil came from man’s wrong choices and not from God (James 1:13, 17).</a:t>
            </a:r>
          </a:p>
        </p:txBody>
      </p:sp>
    </p:spTree>
    <p:extLst>
      <p:ext uri="{BB962C8B-B14F-4D97-AF65-F5344CB8AC3E}">
        <p14:creationId xmlns:p14="http://schemas.microsoft.com/office/powerpoint/2010/main" val="180412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0D73-4E22-445F-970C-6B118712DE8D}"/>
              </a:ext>
            </a:extLst>
          </p:cNvPr>
          <p:cNvSpPr>
            <a:spLocks noGrp="1"/>
          </p:cNvSpPr>
          <p:nvPr>
            <p:ph type="title"/>
          </p:nvPr>
        </p:nvSpPr>
        <p:spPr/>
        <p:txBody>
          <a:bodyPr/>
          <a:lstStyle/>
          <a:p>
            <a:r>
              <a:rPr lang="en-US" dirty="0"/>
              <a:t>Despair</a:t>
            </a:r>
          </a:p>
        </p:txBody>
      </p:sp>
      <p:sp>
        <p:nvSpPr>
          <p:cNvPr id="3" name="Content Placeholder 2">
            <a:extLst>
              <a:ext uri="{FF2B5EF4-FFF2-40B4-BE49-F238E27FC236}">
                <a16:creationId xmlns:a16="http://schemas.microsoft.com/office/drawing/2014/main" id="{2F22F7E4-483B-4394-BB75-326C6E0A32A4}"/>
              </a:ext>
            </a:extLst>
          </p:cNvPr>
          <p:cNvSpPr>
            <a:spLocks noGrp="1"/>
          </p:cNvSpPr>
          <p:nvPr>
            <p:ph idx="1"/>
          </p:nvPr>
        </p:nvSpPr>
        <p:spPr>
          <a:xfrm>
            <a:off x="409574" y="1969011"/>
            <a:ext cx="6700527" cy="3599316"/>
          </a:xfrm>
        </p:spPr>
        <p:txBody>
          <a:bodyPr/>
          <a:lstStyle/>
          <a:p>
            <a:r>
              <a:rPr lang="en-US" dirty="0"/>
              <a:t>D—Destroys! (1:2)</a:t>
            </a:r>
          </a:p>
          <a:p>
            <a:r>
              <a:rPr lang="en-US" dirty="0"/>
              <a:t>E—Encourages strife! (1:3)</a:t>
            </a:r>
          </a:p>
          <a:p>
            <a:r>
              <a:rPr lang="en-US" dirty="0"/>
              <a:t>S—Surrenders (1:2)</a:t>
            </a:r>
          </a:p>
          <a:p>
            <a:r>
              <a:rPr lang="en-US" dirty="0"/>
              <a:t>P—Places Blame (1:3)</a:t>
            </a:r>
          </a:p>
          <a:p>
            <a:r>
              <a:rPr lang="en-US" dirty="0"/>
              <a:t>A—Always (1:4)</a:t>
            </a:r>
          </a:p>
        </p:txBody>
      </p:sp>
    </p:spTree>
    <p:extLst>
      <p:ext uri="{BB962C8B-B14F-4D97-AF65-F5344CB8AC3E}">
        <p14:creationId xmlns:p14="http://schemas.microsoft.com/office/powerpoint/2010/main" val="69070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098C19-7AC0-4D42-AB35-B5991520C01D}"/>
              </a:ext>
            </a:extLst>
          </p:cNvPr>
          <p:cNvSpPr>
            <a:spLocks noGrp="1"/>
          </p:cNvSpPr>
          <p:nvPr>
            <p:ph idx="1"/>
          </p:nvPr>
        </p:nvSpPr>
        <p:spPr/>
        <p:txBody>
          <a:bodyPr tIns="457200">
            <a:normAutofit/>
          </a:bodyPr>
          <a:lstStyle/>
          <a:p>
            <a:r>
              <a:rPr lang="en-US" dirty="0"/>
              <a:t>All he could see was wrong</a:t>
            </a:r>
          </a:p>
          <a:p>
            <a:r>
              <a:rPr lang="en-US" dirty="0"/>
              <a:t>God’s Word was viewed with contempt</a:t>
            </a:r>
          </a:p>
          <a:p>
            <a:r>
              <a:rPr lang="en-US" dirty="0"/>
              <a:t>Justice was never visible</a:t>
            </a:r>
          </a:p>
          <a:p>
            <a:r>
              <a:rPr lang="en-US" dirty="0"/>
              <a:t>Those upholding right were treated with hostility, threats, and treachery</a:t>
            </a:r>
          </a:p>
        </p:txBody>
      </p:sp>
      <p:sp>
        <p:nvSpPr>
          <p:cNvPr id="3" name="Title 2">
            <a:extLst>
              <a:ext uri="{FF2B5EF4-FFF2-40B4-BE49-F238E27FC236}">
                <a16:creationId xmlns:a16="http://schemas.microsoft.com/office/drawing/2014/main" id="{EA23E18A-C07E-4FC4-822E-B76C3A615DE0}"/>
              </a:ext>
            </a:extLst>
          </p:cNvPr>
          <p:cNvSpPr>
            <a:spLocks noGrp="1"/>
          </p:cNvSpPr>
          <p:nvPr>
            <p:ph type="title"/>
          </p:nvPr>
        </p:nvSpPr>
        <p:spPr/>
        <p:txBody>
          <a:bodyPr/>
          <a:lstStyle/>
          <a:p>
            <a:r>
              <a:rPr lang="en-US" dirty="0"/>
              <a:t>Vision Problems</a:t>
            </a:r>
          </a:p>
        </p:txBody>
      </p:sp>
    </p:spTree>
    <p:extLst>
      <p:ext uri="{BB962C8B-B14F-4D97-AF65-F5344CB8AC3E}">
        <p14:creationId xmlns:p14="http://schemas.microsoft.com/office/powerpoint/2010/main" val="185358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1640BF-486B-4147-8707-9756EBFA48DB}"/>
              </a:ext>
            </a:extLst>
          </p:cNvPr>
          <p:cNvSpPr>
            <a:spLocks noGrp="1"/>
          </p:cNvSpPr>
          <p:nvPr>
            <p:ph idx="1"/>
          </p:nvPr>
        </p:nvSpPr>
        <p:spPr>
          <a:xfrm>
            <a:off x="1572357" y="955497"/>
            <a:ext cx="9047284" cy="4491164"/>
          </a:xfrm>
        </p:spPr>
        <p:txBody>
          <a:bodyPr>
            <a:normAutofit fontScale="92500"/>
          </a:bodyPr>
          <a:lstStyle/>
          <a:p>
            <a:pPr>
              <a:lnSpc>
                <a:spcPct val="129000"/>
              </a:lnSpc>
            </a:pPr>
            <a:r>
              <a:rPr lang="en-US" dirty="0"/>
              <a:t>My tears have been my food day and night, while they say to me all day long, “Where is your God?”…As a shattering of my bones, my adversaries taunt me, while they say to me all day long, </a:t>
            </a:r>
            <a:br>
              <a:rPr lang="en-US" dirty="0"/>
            </a:br>
            <a:r>
              <a:rPr lang="en-US" dirty="0"/>
              <a:t>‘Where is your God?’</a:t>
            </a:r>
          </a:p>
        </p:txBody>
      </p:sp>
      <p:sp>
        <p:nvSpPr>
          <p:cNvPr id="3" name="Text Placeholder 2">
            <a:extLst>
              <a:ext uri="{FF2B5EF4-FFF2-40B4-BE49-F238E27FC236}">
                <a16:creationId xmlns:a16="http://schemas.microsoft.com/office/drawing/2014/main" id="{382B2BB5-3C23-4980-A982-2DC48855AE1E}"/>
              </a:ext>
            </a:extLst>
          </p:cNvPr>
          <p:cNvSpPr>
            <a:spLocks noGrp="1"/>
          </p:cNvSpPr>
          <p:nvPr>
            <p:ph type="body" sz="quarter" idx="10"/>
          </p:nvPr>
        </p:nvSpPr>
        <p:spPr/>
        <p:txBody>
          <a:bodyPr/>
          <a:lstStyle/>
          <a:p>
            <a:r>
              <a:rPr lang="en-US" dirty="0"/>
              <a:t>Psalm 42:3, 10</a:t>
            </a:r>
          </a:p>
        </p:txBody>
      </p:sp>
    </p:spTree>
    <p:extLst>
      <p:ext uri="{BB962C8B-B14F-4D97-AF65-F5344CB8AC3E}">
        <p14:creationId xmlns:p14="http://schemas.microsoft.com/office/powerpoint/2010/main" val="154594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30580C-5294-46FF-989E-D8A635CB4BC3}"/>
              </a:ext>
            </a:extLst>
          </p:cNvPr>
          <p:cNvSpPr>
            <a:spLocks noGrp="1"/>
          </p:cNvSpPr>
          <p:nvPr>
            <p:ph idx="1"/>
          </p:nvPr>
        </p:nvSpPr>
        <p:spPr>
          <a:xfrm>
            <a:off x="5332028" y="1044187"/>
            <a:ext cx="6200775" cy="4100626"/>
          </a:xfrm>
        </p:spPr>
        <p:txBody>
          <a:bodyPr/>
          <a:lstStyle/>
          <a:p>
            <a:pPr marL="0" indent="0">
              <a:buNone/>
            </a:pPr>
            <a:r>
              <a:rPr lang="en-US" dirty="0"/>
              <a:t>You may have many negatives “before” you, but there are also many positives as well!</a:t>
            </a:r>
          </a:p>
        </p:txBody>
      </p:sp>
    </p:spTree>
    <p:extLst>
      <p:ext uri="{BB962C8B-B14F-4D97-AF65-F5344CB8AC3E}">
        <p14:creationId xmlns:p14="http://schemas.microsoft.com/office/powerpoint/2010/main" val="195423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0D73-4E22-445F-970C-6B118712DE8D}"/>
              </a:ext>
            </a:extLst>
          </p:cNvPr>
          <p:cNvSpPr>
            <a:spLocks noGrp="1"/>
          </p:cNvSpPr>
          <p:nvPr>
            <p:ph type="title"/>
          </p:nvPr>
        </p:nvSpPr>
        <p:spPr/>
        <p:txBody>
          <a:bodyPr/>
          <a:lstStyle/>
          <a:p>
            <a:r>
              <a:rPr lang="en-US" dirty="0"/>
              <a:t>Despair</a:t>
            </a:r>
          </a:p>
        </p:txBody>
      </p:sp>
      <p:sp>
        <p:nvSpPr>
          <p:cNvPr id="3" name="Content Placeholder 2">
            <a:extLst>
              <a:ext uri="{FF2B5EF4-FFF2-40B4-BE49-F238E27FC236}">
                <a16:creationId xmlns:a16="http://schemas.microsoft.com/office/drawing/2014/main" id="{2F22F7E4-483B-4394-BB75-326C6E0A32A4}"/>
              </a:ext>
            </a:extLst>
          </p:cNvPr>
          <p:cNvSpPr>
            <a:spLocks noGrp="1"/>
          </p:cNvSpPr>
          <p:nvPr>
            <p:ph idx="1"/>
          </p:nvPr>
        </p:nvSpPr>
        <p:spPr>
          <a:xfrm>
            <a:off x="409574" y="1969010"/>
            <a:ext cx="6700527" cy="4684038"/>
          </a:xfrm>
        </p:spPr>
        <p:txBody>
          <a:bodyPr>
            <a:normAutofit/>
          </a:bodyPr>
          <a:lstStyle/>
          <a:p>
            <a:r>
              <a:rPr lang="en-US" dirty="0"/>
              <a:t>D—Destroys! (1:2)</a:t>
            </a:r>
          </a:p>
          <a:p>
            <a:r>
              <a:rPr lang="en-US" dirty="0"/>
              <a:t>E—Encourages strife! (1:3)</a:t>
            </a:r>
          </a:p>
          <a:p>
            <a:r>
              <a:rPr lang="en-US" dirty="0"/>
              <a:t>S—Surrenders (1:2)</a:t>
            </a:r>
          </a:p>
          <a:p>
            <a:r>
              <a:rPr lang="en-US" dirty="0"/>
              <a:t>P—Places Blame (1:3)</a:t>
            </a:r>
          </a:p>
          <a:p>
            <a:r>
              <a:rPr lang="en-US" dirty="0"/>
              <a:t>A—Always (1:4)</a:t>
            </a:r>
          </a:p>
          <a:p>
            <a:r>
              <a:rPr lang="en-US" dirty="0"/>
              <a:t>I—Insists (1:2)</a:t>
            </a:r>
          </a:p>
        </p:txBody>
      </p:sp>
    </p:spTree>
    <p:extLst>
      <p:ext uri="{BB962C8B-B14F-4D97-AF65-F5344CB8AC3E}">
        <p14:creationId xmlns:p14="http://schemas.microsoft.com/office/powerpoint/2010/main" val="355287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C92176-709D-4AB7-80B8-4B5701C60A39}"/>
              </a:ext>
            </a:extLst>
          </p:cNvPr>
          <p:cNvSpPr>
            <a:spLocks noGrp="1"/>
          </p:cNvSpPr>
          <p:nvPr>
            <p:ph idx="1"/>
          </p:nvPr>
        </p:nvSpPr>
        <p:spPr/>
        <p:txBody>
          <a:bodyPr tIns="1463040">
            <a:normAutofit lnSpcReduction="10000"/>
          </a:bodyPr>
          <a:lstStyle/>
          <a:p>
            <a:r>
              <a:rPr lang="en-US" dirty="0"/>
              <a:t>No justified cause</a:t>
            </a:r>
          </a:p>
          <a:p>
            <a:r>
              <a:rPr lang="en-US" dirty="0"/>
              <a:t>Means “without a way; a total loss”</a:t>
            </a:r>
          </a:p>
          <a:p>
            <a:r>
              <a:rPr lang="en-US" dirty="0"/>
              <a:t>Dishonors God</a:t>
            </a:r>
          </a:p>
          <a:p>
            <a:r>
              <a:rPr lang="en-US" dirty="0"/>
              <a:t>Rejects Scriptures</a:t>
            </a:r>
          </a:p>
          <a:p>
            <a:r>
              <a:rPr lang="en-US" dirty="0"/>
              <a:t>Distorts the eyesight of saints</a:t>
            </a:r>
          </a:p>
          <a:p>
            <a:r>
              <a:rPr lang="en-US" dirty="0"/>
              <a:t>A familiar foe (2 Corinthians 1:8-10)</a:t>
            </a:r>
          </a:p>
        </p:txBody>
      </p:sp>
      <p:sp>
        <p:nvSpPr>
          <p:cNvPr id="3" name="Title 2">
            <a:extLst>
              <a:ext uri="{FF2B5EF4-FFF2-40B4-BE49-F238E27FC236}">
                <a16:creationId xmlns:a16="http://schemas.microsoft.com/office/drawing/2014/main" id="{A32CC4DF-796F-4597-8401-12669E75F16E}"/>
              </a:ext>
            </a:extLst>
          </p:cNvPr>
          <p:cNvSpPr>
            <a:spLocks noGrp="1"/>
          </p:cNvSpPr>
          <p:nvPr>
            <p:ph type="title"/>
          </p:nvPr>
        </p:nvSpPr>
        <p:spPr/>
        <p:txBody>
          <a:bodyPr/>
          <a:lstStyle/>
          <a:p>
            <a:r>
              <a:rPr lang="en-US" dirty="0"/>
              <a:t>The Danger of Despair</a:t>
            </a:r>
          </a:p>
        </p:txBody>
      </p:sp>
    </p:spTree>
    <p:extLst>
      <p:ext uri="{BB962C8B-B14F-4D97-AF65-F5344CB8AC3E}">
        <p14:creationId xmlns:p14="http://schemas.microsoft.com/office/powerpoint/2010/main" val="328128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098C19-7AC0-4D42-AB35-B5991520C01D}"/>
              </a:ext>
            </a:extLst>
          </p:cNvPr>
          <p:cNvSpPr>
            <a:spLocks noGrp="1"/>
          </p:cNvSpPr>
          <p:nvPr>
            <p:ph idx="1"/>
          </p:nvPr>
        </p:nvSpPr>
        <p:spPr/>
        <p:txBody>
          <a:bodyPr tIns="1188720" bIns="0">
            <a:normAutofit/>
          </a:bodyPr>
          <a:lstStyle/>
          <a:p>
            <a:r>
              <a:rPr lang="en-US" dirty="0"/>
              <a:t>Habakkuk wanted “right now”</a:t>
            </a:r>
          </a:p>
          <a:p>
            <a:r>
              <a:rPr lang="en-US" dirty="0"/>
              <a:t>Despair causes us to place God upon</a:t>
            </a:r>
            <a:br>
              <a:rPr lang="en-US" dirty="0"/>
            </a:br>
            <a:r>
              <a:rPr lang="en-US" dirty="0"/>
              <a:t>our schedule</a:t>
            </a:r>
          </a:p>
          <a:p>
            <a:r>
              <a:rPr lang="en-US" dirty="0"/>
              <a:t>Jeremiah 18:12, “(T)hey will say, ‘It’s hopeless! For we are going to </a:t>
            </a:r>
            <a:br>
              <a:rPr lang="en-US" dirty="0"/>
            </a:br>
            <a:r>
              <a:rPr lang="en-US" dirty="0"/>
              <a:t>follow </a:t>
            </a:r>
            <a:r>
              <a:rPr lang="en-US" u="sng" dirty="0"/>
              <a:t>our own plans</a:t>
            </a:r>
            <a:r>
              <a:rPr lang="en-US" dirty="0"/>
              <a:t>’.”</a:t>
            </a:r>
          </a:p>
        </p:txBody>
      </p:sp>
      <p:sp>
        <p:nvSpPr>
          <p:cNvPr id="3" name="Title 2">
            <a:extLst>
              <a:ext uri="{FF2B5EF4-FFF2-40B4-BE49-F238E27FC236}">
                <a16:creationId xmlns:a16="http://schemas.microsoft.com/office/drawing/2014/main" id="{EA23E18A-C07E-4FC4-822E-B76C3A615DE0}"/>
              </a:ext>
            </a:extLst>
          </p:cNvPr>
          <p:cNvSpPr>
            <a:spLocks noGrp="1"/>
          </p:cNvSpPr>
          <p:nvPr>
            <p:ph type="title"/>
          </p:nvPr>
        </p:nvSpPr>
        <p:spPr/>
        <p:txBody>
          <a:bodyPr/>
          <a:lstStyle/>
          <a:p>
            <a:r>
              <a:rPr lang="en-US" dirty="0"/>
              <a:t>Despair’s Insistence</a:t>
            </a:r>
          </a:p>
        </p:txBody>
      </p:sp>
    </p:spTree>
    <p:extLst>
      <p:ext uri="{BB962C8B-B14F-4D97-AF65-F5344CB8AC3E}">
        <p14:creationId xmlns:p14="http://schemas.microsoft.com/office/powerpoint/2010/main" val="418728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0D73-4E22-445F-970C-6B118712DE8D}"/>
              </a:ext>
            </a:extLst>
          </p:cNvPr>
          <p:cNvSpPr>
            <a:spLocks noGrp="1"/>
          </p:cNvSpPr>
          <p:nvPr>
            <p:ph type="title"/>
          </p:nvPr>
        </p:nvSpPr>
        <p:spPr/>
        <p:txBody>
          <a:bodyPr/>
          <a:lstStyle/>
          <a:p>
            <a:r>
              <a:rPr lang="en-US" dirty="0"/>
              <a:t>Despair</a:t>
            </a:r>
          </a:p>
        </p:txBody>
      </p:sp>
      <p:sp>
        <p:nvSpPr>
          <p:cNvPr id="3" name="Content Placeholder 2">
            <a:extLst>
              <a:ext uri="{FF2B5EF4-FFF2-40B4-BE49-F238E27FC236}">
                <a16:creationId xmlns:a16="http://schemas.microsoft.com/office/drawing/2014/main" id="{2F22F7E4-483B-4394-BB75-326C6E0A32A4}"/>
              </a:ext>
            </a:extLst>
          </p:cNvPr>
          <p:cNvSpPr>
            <a:spLocks noGrp="1"/>
          </p:cNvSpPr>
          <p:nvPr>
            <p:ph idx="1"/>
          </p:nvPr>
        </p:nvSpPr>
        <p:spPr>
          <a:xfrm>
            <a:off x="409574" y="1969010"/>
            <a:ext cx="6700527" cy="4684038"/>
          </a:xfrm>
        </p:spPr>
        <p:txBody>
          <a:bodyPr>
            <a:normAutofit lnSpcReduction="10000"/>
          </a:bodyPr>
          <a:lstStyle/>
          <a:p>
            <a:r>
              <a:rPr lang="en-US" dirty="0"/>
              <a:t>D—Destroys! (1:2)</a:t>
            </a:r>
          </a:p>
          <a:p>
            <a:r>
              <a:rPr lang="en-US" dirty="0"/>
              <a:t>E—Encourages strife! (1:3)</a:t>
            </a:r>
          </a:p>
          <a:p>
            <a:r>
              <a:rPr lang="en-US" dirty="0"/>
              <a:t>S—Surrenders (1:2)</a:t>
            </a:r>
          </a:p>
          <a:p>
            <a:r>
              <a:rPr lang="en-US" dirty="0"/>
              <a:t>P—Places Blame (1:3)</a:t>
            </a:r>
          </a:p>
          <a:p>
            <a:r>
              <a:rPr lang="en-US" dirty="0"/>
              <a:t>A—Always (1:4)</a:t>
            </a:r>
          </a:p>
          <a:p>
            <a:r>
              <a:rPr lang="en-US" dirty="0"/>
              <a:t>I—Insists (1:2)</a:t>
            </a:r>
          </a:p>
          <a:p>
            <a:r>
              <a:rPr lang="en-US" dirty="0"/>
              <a:t>R—Ruins (1:3,4)</a:t>
            </a:r>
          </a:p>
        </p:txBody>
      </p:sp>
    </p:spTree>
    <p:extLst>
      <p:ext uri="{BB962C8B-B14F-4D97-AF65-F5344CB8AC3E}">
        <p14:creationId xmlns:p14="http://schemas.microsoft.com/office/powerpoint/2010/main" val="82035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he Bible-Reading Plan I'll Be Using in 2020 | Tim Challies">
            <a:extLst>
              <a:ext uri="{FF2B5EF4-FFF2-40B4-BE49-F238E27FC236}">
                <a16:creationId xmlns:a16="http://schemas.microsoft.com/office/drawing/2014/main" id="{7B2EB908-0EB2-4A21-99A2-DF9ACBC3E10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919" r="2856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DE27884-3E12-4F3F-ADD1-972346138ECB}"/>
              </a:ext>
            </a:extLst>
          </p:cNvPr>
          <p:cNvSpPr txBox="1"/>
          <p:nvPr/>
        </p:nvSpPr>
        <p:spPr>
          <a:xfrm>
            <a:off x="5619434" y="738296"/>
            <a:ext cx="6212115" cy="3847207"/>
          </a:xfrm>
          <a:prstGeom prst="rect">
            <a:avLst/>
          </a:prstGeom>
          <a:noFill/>
        </p:spPr>
        <p:txBody>
          <a:bodyPr wrap="square">
            <a:spAutoFit/>
          </a:bodyPr>
          <a:lstStyle/>
          <a:p>
            <a:pPr marL="0" marR="0">
              <a:spcAft>
                <a:spcPts val="600"/>
              </a:spcAft>
            </a:pPr>
            <a:r>
              <a:rPr lang="en-US" sz="6000" b="1" dirty="0">
                <a:solidFill>
                  <a:schemeClr val="bg1"/>
                </a:solidFill>
                <a:effectLst>
                  <a:outerShdw blurRad="50800" dist="63500" dir="18900000" algn="bl" rotWithShape="0">
                    <a:prstClr val="black">
                      <a:alpha val="60000"/>
                    </a:prstClr>
                  </a:outerShdw>
                </a:effectLst>
                <a:ea typeface="MS Mincho" panose="02020609040205080304" pitchFamily="49" charset="-128"/>
                <a:cs typeface="Tahoma" panose="020B0604030504040204" pitchFamily="34" charset="0"/>
              </a:rPr>
              <a:t>Future is … </a:t>
            </a:r>
          </a:p>
          <a:p>
            <a:pPr marL="571500" indent="-571500">
              <a:spcAft>
                <a:spcPts val="600"/>
              </a:spcAft>
              <a:buFont typeface="Arial" panose="020B0604020202020204" pitchFamily="34" charset="0"/>
              <a:buChar char="•"/>
            </a:pPr>
            <a:r>
              <a:rPr lang="en-US" sz="3600" dirty="0">
                <a:solidFill>
                  <a:schemeClr val="bg1"/>
                </a:solidFill>
              </a:rPr>
              <a:t>Dashed </a:t>
            </a:r>
            <a:br>
              <a:rPr lang="en-US" sz="3600" dirty="0">
                <a:solidFill>
                  <a:schemeClr val="bg1"/>
                </a:solidFill>
              </a:rPr>
            </a:br>
            <a:r>
              <a:rPr lang="en-US" sz="3600" dirty="0">
                <a:solidFill>
                  <a:schemeClr val="bg1"/>
                </a:solidFill>
              </a:rPr>
              <a:t>(Proverbs 13:12)</a:t>
            </a:r>
          </a:p>
          <a:p>
            <a:pPr marL="571500" indent="-571500">
              <a:spcAft>
                <a:spcPts val="600"/>
              </a:spcAft>
              <a:buFont typeface="Arial" panose="020B0604020202020204" pitchFamily="34" charset="0"/>
              <a:buChar char="•"/>
            </a:pPr>
            <a:r>
              <a:rPr lang="en-US" sz="3600" dirty="0">
                <a:solidFill>
                  <a:schemeClr val="bg1"/>
                </a:solidFill>
              </a:rPr>
              <a:t>Banished </a:t>
            </a:r>
            <a:br>
              <a:rPr lang="en-US" sz="3600" dirty="0">
                <a:solidFill>
                  <a:schemeClr val="bg1"/>
                </a:solidFill>
              </a:rPr>
            </a:br>
            <a:r>
              <a:rPr lang="en-US" sz="3600" dirty="0">
                <a:solidFill>
                  <a:schemeClr val="bg1"/>
                </a:solidFill>
              </a:rPr>
              <a:t>(Deuteronomy 28:66)</a:t>
            </a:r>
          </a:p>
          <a:p>
            <a:pPr marL="0" marR="0">
              <a:spcBef>
                <a:spcPts val="600"/>
              </a:spcBef>
              <a:spcAft>
                <a:spcPts val="1800"/>
              </a:spcAft>
            </a:pPr>
            <a:endParaRPr lang="en-US" sz="2000" i="1" dirty="0">
              <a:solidFill>
                <a:schemeClr val="bg1"/>
              </a:solidFill>
              <a:effectLst>
                <a:outerShdw blurRad="50800" dist="63500" dir="18900000" algn="bl" rotWithShape="0">
                  <a:prstClr val="black">
                    <a:alpha val="60000"/>
                  </a:prstClr>
                </a:outerShdw>
              </a:effectLst>
              <a:ea typeface="Times New Roman" panose="02020603050405020304" pitchFamily="18" charset="0"/>
              <a:cs typeface="Tahoma" panose="020B0604030504040204" pitchFamily="34" charset="0"/>
            </a:endParaRPr>
          </a:p>
        </p:txBody>
      </p:sp>
    </p:spTree>
    <p:extLst>
      <p:ext uri="{BB962C8B-B14F-4D97-AF65-F5344CB8AC3E}">
        <p14:creationId xmlns:p14="http://schemas.microsoft.com/office/powerpoint/2010/main" val="299302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098C19-7AC0-4D42-AB35-B5991520C01D}"/>
              </a:ext>
            </a:extLst>
          </p:cNvPr>
          <p:cNvSpPr>
            <a:spLocks noGrp="1"/>
          </p:cNvSpPr>
          <p:nvPr>
            <p:ph idx="1"/>
          </p:nvPr>
        </p:nvSpPr>
        <p:spPr>
          <a:xfrm>
            <a:off x="816410" y="753228"/>
            <a:ext cx="10559180" cy="5637062"/>
          </a:xfrm>
        </p:spPr>
        <p:txBody>
          <a:bodyPr tIns="1371600">
            <a:normAutofit fontScale="92500"/>
          </a:bodyPr>
          <a:lstStyle/>
          <a:p>
            <a:pPr algn="l"/>
            <a:r>
              <a:rPr lang="en-US" dirty="0"/>
              <a:t>2 Thessalonians 1:4, “(W)e speak proudly of you among the churches of God for your perseverance and faith in the midst of all your persecutions and afflictions which you endure.”</a:t>
            </a:r>
          </a:p>
          <a:p>
            <a:pPr algn="l"/>
            <a:r>
              <a:rPr lang="en-US" dirty="0"/>
              <a:t>Psalm 42:5, “Why are you in despair, my soul? And why are you restless within me? Wait for God, for I will again praise Him for the help of His presence, my God.”)</a:t>
            </a:r>
          </a:p>
        </p:txBody>
      </p:sp>
      <p:sp>
        <p:nvSpPr>
          <p:cNvPr id="3" name="Title 2">
            <a:extLst>
              <a:ext uri="{FF2B5EF4-FFF2-40B4-BE49-F238E27FC236}">
                <a16:creationId xmlns:a16="http://schemas.microsoft.com/office/drawing/2014/main" id="{EA23E18A-C07E-4FC4-822E-B76C3A615DE0}"/>
              </a:ext>
            </a:extLst>
          </p:cNvPr>
          <p:cNvSpPr>
            <a:spLocks noGrp="1"/>
          </p:cNvSpPr>
          <p:nvPr>
            <p:ph type="title"/>
          </p:nvPr>
        </p:nvSpPr>
        <p:spPr/>
        <p:txBody>
          <a:bodyPr/>
          <a:lstStyle/>
          <a:p>
            <a:r>
              <a:rPr lang="en-US" dirty="0"/>
              <a:t>Resolve to Persevere</a:t>
            </a:r>
          </a:p>
        </p:txBody>
      </p:sp>
    </p:spTree>
    <p:extLst>
      <p:ext uri="{BB962C8B-B14F-4D97-AF65-F5344CB8AC3E}">
        <p14:creationId xmlns:p14="http://schemas.microsoft.com/office/powerpoint/2010/main" val="93076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707C64-1865-4255-9E7A-EFC6546F0C2E}"/>
              </a:ext>
            </a:extLst>
          </p:cNvPr>
          <p:cNvSpPr txBox="1"/>
          <p:nvPr/>
        </p:nvSpPr>
        <p:spPr>
          <a:xfrm>
            <a:off x="840827" y="1040523"/>
            <a:ext cx="10510345" cy="5078313"/>
          </a:xfrm>
          <a:prstGeom prst="rect">
            <a:avLst/>
          </a:prstGeom>
          <a:noFill/>
        </p:spPr>
        <p:txBody>
          <a:bodyPr wrap="square" rtlCol="0">
            <a:spAutoFit/>
          </a:bodyPr>
          <a:lstStyle/>
          <a:p>
            <a:pPr algn="ctr"/>
            <a:r>
              <a:rPr lang="en-US" sz="3600" dirty="0"/>
              <a:t>“I sought the Lord and He answered me, and rescued me from all my fears… the Lord heard him, and saved him out of all his troubles… The eyes of the Lord are toward the righteous, and His ears are toward their cry for help. The face of the Lord is against evildoers, to eliminate the memory of them from the earth…</a:t>
            </a:r>
            <a:r>
              <a:rPr lang="en-US" sz="3600" u="sng" dirty="0"/>
              <a:t>the Lord hears and rescues from all their troubles</a:t>
            </a:r>
            <a:r>
              <a:rPr lang="en-US" sz="3600" dirty="0"/>
              <a:t>.” </a:t>
            </a:r>
            <a:br>
              <a:rPr lang="en-US" sz="3600" dirty="0"/>
            </a:br>
            <a:r>
              <a:rPr lang="en-US" sz="3600" dirty="0"/>
              <a:t>(Psalm 34)</a:t>
            </a:r>
          </a:p>
        </p:txBody>
      </p:sp>
    </p:spTree>
    <p:extLst>
      <p:ext uri="{BB962C8B-B14F-4D97-AF65-F5344CB8AC3E}">
        <p14:creationId xmlns:p14="http://schemas.microsoft.com/office/powerpoint/2010/main" val="208006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54FEA1-E45B-4CFC-A8F9-C394AD627709}"/>
              </a:ext>
            </a:extLst>
          </p:cNvPr>
          <p:cNvSpPr>
            <a:spLocks noGrp="1"/>
          </p:cNvSpPr>
          <p:nvPr>
            <p:ph idx="1"/>
          </p:nvPr>
        </p:nvSpPr>
        <p:spPr/>
        <p:txBody>
          <a:bodyPr/>
          <a:lstStyle/>
          <a:p>
            <a:pPr marL="0" indent="0">
              <a:buNone/>
            </a:pPr>
            <a:endParaRPr lang="en-US" dirty="0"/>
          </a:p>
        </p:txBody>
      </p:sp>
      <p:sp>
        <p:nvSpPr>
          <p:cNvPr id="3" name="Title 2">
            <a:extLst>
              <a:ext uri="{FF2B5EF4-FFF2-40B4-BE49-F238E27FC236}">
                <a16:creationId xmlns:a16="http://schemas.microsoft.com/office/drawing/2014/main" id="{708FC7F3-FA97-41ED-BD74-80BD623BF0F7}"/>
              </a:ext>
            </a:extLst>
          </p:cNvPr>
          <p:cNvSpPr>
            <a:spLocks noGrp="1"/>
          </p:cNvSpPr>
          <p:nvPr>
            <p:ph type="title"/>
          </p:nvPr>
        </p:nvSpPr>
        <p:spPr>
          <a:xfrm>
            <a:off x="1289069" y="914400"/>
            <a:ext cx="9613861" cy="1391478"/>
          </a:xfrm>
        </p:spPr>
        <p:txBody>
          <a:bodyPr>
            <a:normAutofit/>
          </a:bodyPr>
          <a:lstStyle/>
          <a:p>
            <a:r>
              <a:rPr lang="en-US" dirty="0"/>
              <a:t>Next Lesson: </a:t>
            </a:r>
            <a:br>
              <a:rPr lang="en-US" dirty="0"/>
            </a:br>
            <a:r>
              <a:rPr lang="en-US" dirty="0"/>
              <a:t>God never sleeps!</a:t>
            </a:r>
          </a:p>
        </p:txBody>
      </p:sp>
      <p:pic>
        <p:nvPicPr>
          <p:cNvPr id="4" name="Picture 3">
            <a:extLst>
              <a:ext uri="{FF2B5EF4-FFF2-40B4-BE49-F238E27FC236}">
                <a16:creationId xmlns:a16="http://schemas.microsoft.com/office/drawing/2014/main" id="{06300257-03FB-4D35-A626-B00F005DB6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850" t="17365" r="9191" b="15323"/>
          <a:stretch/>
        </p:blipFill>
        <p:spPr>
          <a:xfrm>
            <a:off x="2379202" y="2467050"/>
            <a:ext cx="7433596" cy="3476550"/>
          </a:xfrm>
          <a:prstGeom prst="rect">
            <a:avLst/>
          </a:prstGeom>
        </p:spPr>
      </p:pic>
    </p:spTree>
    <p:extLst>
      <p:ext uri="{BB962C8B-B14F-4D97-AF65-F5344CB8AC3E}">
        <p14:creationId xmlns:p14="http://schemas.microsoft.com/office/powerpoint/2010/main" val="153993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with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B46A62-595C-4A6C-A704-0308AEDE9CFD}"/>
              </a:ext>
            </a:extLst>
          </p:cNvPr>
          <p:cNvSpPr>
            <a:spLocks noGrp="1"/>
          </p:cNvSpPr>
          <p:nvPr>
            <p:ph idx="1"/>
          </p:nvPr>
        </p:nvSpPr>
        <p:spPr/>
        <p:txBody>
          <a:bodyPr tIns="457200" bIns="274320"/>
          <a:lstStyle/>
          <a:p>
            <a:r>
              <a:rPr lang="en-US" dirty="0"/>
              <a:t>“Cry out”–“to shout or roar” in pain</a:t>
            </a:r>
          </a:p>
          <a:p>
            <a:r>
              <a:rPr lang="en-US" dirty="0"/>
              <a:t>A chokehold</a:t>
            </a:r>
          </a:p>
          <a:p>
            <a:r>
              <a:rPr lang="en-US" dirty="0"/>
              <a:t>Discover seven significant facts</a:t>
            </a:r>
          </a:p>
        </p:txBody>
      </p:sp>
      <p:sp>
        <p:nvSpPr>
          <p:cNvPr id="3" name="Title 2">
            <a:extLst>
              <a:ext uri="{FF2B5EF4-FFF2-40B4-BE49-F238E27FC236}">
                <a16:creationId xmlns:a16="http://schemas.microsoft.com/office/drawing/2014/main" id="{EBBE97BA-8265-4BC1-9018-FA6043CBFC43}"/>
              </a:ext>
            </a:extLst>
          </p:cNvPr>
          <p:cNvSpPr>
            <a:spLocks noGrp="1"/>
          </p:cNvSpPr>
          <p:nvPr>
            <p:ph type="title"/>
          </p:nvPr>
        </p:nvSpPr>
        <p:spPr/>
        <p:txBody>
          <a:bodyPr/>
          <a:lstStyle/>
          <a:p>
            <a:r>
              <a:rPr lang="en-US" dirty="0"/>
              <a:t>Despair’s Onslaught (1:2-4)</a:t>
            </a:r>
          </a:p>
        </p:txBody>
      </p:sp>
    </p:spTree>
    <p:extLst>
      <p:ext uri="{BB962C8B-B14F-4D97-AF65-F5344CB8AC3E}">
        <p14:creationId xmlns:p14="http://schemas.microsoft.com/office/powerpoint/2010/main" val="340391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5EB7C9-0434-47EE-824B-C4315ED9EFB8}"/>
              </a:ext>
            </a:extLst>
          </p:cNvPr>
          <p:cNvSpPr>
            <a:spLocks noGrp="1"/>
          </p:cNvSpPr>
          <p:nvPr>
            <p:ph idx="1"/>
          </p:nvPr>
        </p:nvSpPr>
        <p:spPr>
          <a:xfrm>
            <a:off x="816410" y="467477"/>
            <a:ext cx="10559180" cy="4745653"/>
          </a:xfrm>
        </p:spPr>
        <p:txBody>
          <a:bodyPr tIns="914400">
            <a:normAutofit fontScale="92500"/>
          </a:bodyPr>
          <a:lstStyle/>
          <a:p>
            <a:r>
              <a:rPr lang="en-US" dirty="0"/>
              <a:t>Job 3:23-26, “God has been shut off...my groaning comes…and my cries pour out like water…what I fear comes upon me, and what I dread encounters me. I am not at ease, nor am I quiet, and I am not at rest, but turmoil comes.”</a:t>
            </a:r>
          </a:p>
          <a:p>
            <a:r>
              <a:rPr lang="en-US" dirty="0"/>
              <a:t>Job 6:8, “Oh, that my request might come to pass, and that God would grant my hope!”</a:t>
            </a:r>
          </a:p>
        </p:txBody>
      </p:sp>
      <p:sp>
        <p:nvSpPr>
          <p:cNvPr id="3" name="Title 2">
            <a:extLst>
              <a:ext uri="{FF2B5EF4-FFF2-40B4-BE49-F238E27FC236}">
                <a16:creationId xmlns:a16="http://schemas.microsoft.com/office/drawing/2014/main" id="{6D32CA24-D732-4989-9013-06823D24FD38}"/>
              </a:ext>
            </a:extLst>
          </p:cNvPr>
          <p:cNvSpPr>
            <a:spLocks noGrp="1"/>
          </p:cNvSpPr>
          <p:nvPr>
            <p:ph type="title"/>
          </p:nvPr>
        </p:nvSpPr>
        <p:spPr>
          <a:xfrm>
            <a:off x="1289069" y="467477"/>
            <a:ext cx="9613861" cy="1080938"/>
          </a:xfrm>
        </p:spPr>
        <p:txBody>
          <a:bodyPr/>
          <a:lstStyle/>
          <a:p>
            <a:r>
              <a:rPr lang="en-US" dirty="0"/>
              <a:t>Job’s Despair</a:t>
            </a:r>
          </a:p>
        </p:txBody>
      </p:sp>
    </p:spTree>
    <p:extLst>
      <p:ext uri="{BB962C8B-B14F-4D97-AF65-F5344CB8AC3E}">
        <p14:creationId xmlns:p14="http://schemas.microsoft.com/office/powerpoint/2010/main" val="183598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arn(inVertical)">
                                      <p:cBhvr>
                                        <p:cTn id="10" dur="500"/>
                                        <p:tgtEl>
                                          <p:spTgt spid="2">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barn(inVertical)">
                                      <p:cBhvr>
                                        <p:cTn id="1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5EB7C9-0434-47EE-824B-C4315ED9EFB8}"/>
              </a:ext>
            </a:extLst>
          </p:cNvPr>
          <p:cNvSpPr>
            <a:spLocks noGrp="1"/>
          </p:cNvSpPr>
          <p:nvPr>
            <p:ph idx="1"/>
          </p:nvPr>
        </p:nvSpPr>
        <p:spPr>
          <a:xfrm>
            <a:off x="536027" y="467477"/>
            <a:ext cx="11151475" cy="4745653"/>
          </a:xfrm>
        </p:spPr>
        <p:txBody>
          <a:bodyPr tIns="914400">
            <a:normAutofit fontScale="92500"/>
          </a:bodyPr>
          <a:lstStyle/>
          <a:p>
            <a:r>
              <a:rPr lang="en-US" dirty="0"/>
              <a:t>Job 7:3-11, “I am allotted worthless months, and nights of trouble are apportioned to me. When I lie down…I am continually tossing until dawn….My days are swifter than a weaver’s shuttle, and they come to an end without hope…My eye will not see goodness again…Therefore I will not restrain my mouth; I will speak in the anguish of my spirit, I will complain in the bitterness of my soul.”</a:t>
            </a:r>
          </a:p>
        </p:txBody>
      </p:sp>
      <p:sp>
        <p:nvSpPr>
          <p:cNvPr id="3" name="Title 2">
            <a:extLst>
              <a:ext uri="{FF2B5EF4-FFF2-40B4-BE49-F238E27FC236}">
                <a16:creationId xmlns:a16="http://schemas.microsoft.com/office/drawing/2014/main" id="{6D32CA24-D732-4989-9013-06823D24FD38}"/>
              </a:ext>
            </a:extLst>
          </p:cNvPr>
          <p:cNvSpPr>
            <a:spLocks noGrp="1"/>
          </p:cNvSpPr>
          <p:nvPr>
            <p:ph type="title"/>
          </p:nvPr>
        </p:nvSpPr>
        <p:spPr>
          <a:xfrm>
            <a:off x="1289069" y="467477"/>
            <a:ext cx="9613861" cy="1080938"/>
          </a:xfrm>
        </p:spPr>
        <p:txBody>
          <a:bodyPr/>
          <a:lstStyle/>
          <a:p>
            <a:r>
              <a:rPr lang="en-US" dirty="0"/>
              <a:t>Job’s Despair</a:t>
            </a:r>
          </a:p>
        </p:txBody>
      </p:sp>
    </p:spTree>
    <p:extLst>
      <p:ext uri="{BB962C8B-B14F-4D97-AF65-F5344CB8AC3E}">
        <p14:creationId xmlns:p14="http://schemas.microsoft.com/office/powerpoint/2010/main" val="17263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Horizontal)">
                                      <p:cBhvr>
                                        <p:cTn id="7" dur="500"/>
                                        <p:tgtEl>
                                          <p:spTgt spid="2">
                                            <p:bg/>
                                          </p:spTgt>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arn(inHorizontal)">
                                      <p:cBhvr>
                                        <p:cTn id="1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0D73-4E22-445F-970C-6B118712DE8D}"/>
              </a:ext>
            </a:extLst>
          </p:cNvPr>
          <p:cNvSpPr>
            <a:spLocks noGrp="1"/>
          </p:cNvSpPr>
          <p:nvPr>
            <p:ph type="title"/>
          </p:nvPr>
        </p:nvSpPr>
        <p:spPr/>
        <p:txBody>
          <a:bodyPr/>
          <a:lstStyle/>
          <a:p>
            <a:r>
              <a:rPr lang="en-US" dirty="0"/>
              <a:t>Despair</a:t>
            </a:r>
          </a:p>
        </p:txBody>
      </p:sp>
      <p:sp>
        <p:nvSpPr>
          <p:cNvPr id="3" name="Content Placeholder 2">
            <a:extLst>
              <a:ext uri="{FF2B5EF4-FFF2-40B4-BE49-F238E27FC236}">
                <a16:creationId xmlns:a16="http://schemas.microsoft.com/office/drawing/2014/main" id="{2F22F7E4-483B-4394-BB75-326C6E0A32A4}"/>
              </a:ext>
            </a:extLst>
          </p:cNvPr>
          <p:cNvSpPr>
            <a:spLocks noGrp="1"/>
          </p:cNvSpPr>
          <p:nvPr>
            <p:ph idx="1"/>
          </p:nvPr>
        </p:nvSpPr>
        <p:spPr>
          <a:xfrm>
            <a:off x="409574" y="1937480"/>
            <a:ext cx="6700527" cy="3599316"/>
          </a:xfrm>
        </p:spPr>
        <p:txBody>
          <a:bodyPr/>
          <a:lstStyle/>
          <a:p>
            <a:r>
              <a:rPr lang="en-US" dirty="0"/>
              <a:t>D—Destroys! (1:2)</a:t>
            </a:r>
          </a:p>
        </p:txBody>
      </p:sp>
    </p:spTree>
    <p:extLst>
      <p:ext uri="{BB962C8B-B14F-4D97-AF65-F5344CB8AC3E}">
        <p14:creationId xmlns:p14="http://schemas.microsoft.com/office/powerpoint/2010/main" val="196828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5EB7C9-0434-47EE-824B-C4315ED9EFB8}"/>
              </a:ext>
            </a:extLst>
          </p:cNvPr>
          <p:cNvSpPr>
            <a:spLocks noGrp="1"/>
          </p:cNvSpPr>
          <p:nvPr>
            <p:ph idx="1"/>
          </p:nvPr>
        </p:nvSpPr>
        <p:spPr>
          <a:xfrm>
            <a:off x="536027" y="467477"/>
            <a:ext cx="11151475" cy="4745653"/>
          </a:xfrm>
        </p:spPr>
        <p:txBody>
          <a:bodyPr tIns="914400">
            <a:normAutofit fontScale="92500" lnSpcReduction="20000"/>
          </a:bodyPr>
          <a:lstStyle/>
          <a:p>
            <a:r>
              <a:rPr lang="en-US" dirty="0"/>
              <a:t>Psalm 13: 1, 2, “How long, Lord? Will You forget me forever? How long will You hide Your face from me? How long am I to feel anxious in my soul, with </a:t>
            </a:r>
            <a:br>
              <a:rPr lang="en-US" dirty="0"/>
            </a:br>
            <a:r>
              <a:rPr lang="en-US" dirty="0"/>
              <a:t>grief in my heart all the day? How long </a:t>
            </a:r>
            <a:br>
              <a:rPr lang="en-US" dirty="0"/>
            </a:br>
            <a:r>
              <a:rPr lang="en-US" dirty="0"/>
              <a:t>will my enemy be exalted over me?</a:t>
            </a:r>
          </a:p>
          <a:p>
            <a:r>
              <a:rPr lang="en-US" dirty="0"/>
              <a:t>Daniel 9:13, 14, “we have not sought the favor of the Lord our God by turning from our wrongdoing and giving attention to Your truth. So the Lord has kept the disaster in store and brought it on us.”</a:t>
            </a:r>
          </a:p>
        </p:txBody>
      </p:sp>
      <p:sp>
        <p:nvSpPr>
          <p:cNvPr id="3" name="Title 2">
            <a:extLst>
              <a:ext uri="{FF2B5EF4-FFF2-40B4-BE49-F238E27FC236}">
                <a16:creationId xmlns:a16="http://schemas.microsoft.com/office/drawing/2014/main" id="{6D32CA24-D732-4989-9013-06823D24FD38}"/>
              </a:ext>
            </a:extLst>
          </p:cNvPr>
          <p:cNvSpPr>
            <a:spLocks noGrp="1"/>
          </p:cNvSpPr>
          <p:nvPr>
            <p:ph type="title"/>
          </p:nvPr>
        </p:nvSpPr>
        <p:spPr>
          <a:xfrm>
            <a:off x="1289069" y="467477"/>
            <a:ext cx="9613861" cy="1080938"/>
          </a:xfrm>
        </p:spPr>
        <p:txBody>
          <a:bodyPr/>
          <a:lstStyle/>
          <a:p>
            <a:r>
              <a:rPr lang="en-US" dirty="0"/>
              <a:t>Faith Destroyed</a:t>
            </a:r>
          </a:p>
        </p:txBody>
      </p:sp>
    </p:spTree>
    <p:extLst>
      <p:ext uri="{BB962C8B-B14F-4D97-AF65-F5344CB8AC3E}">
        <p14:creationId xmlns:p14="http://schemas.microsoft.com/office/powerpoint/2010/main" val="344461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0D73-4E22-445F-970C-6B118712DE8D}"/>
              </a:ext>
            </a:extLst>
          </p:cNvPr>
          <p:cNvSpPr>
            <a:spLocks noGrp="1"/>
          </p:cNvSpPr>
          <p:nvPr>
            <p:ph type="title"/>
          </p:nvPr>
        </p:nvSpPr>
        <p:spPr/>
        <p:txBody>
          <a:bodyPr/>
          <a:lstStyle/>
          <a:p>
            <a:r>
              <a:rPr lang="en-US" dirty="0"/>
              <a:t>Despair</a:t>
            </a:r>
          </a:p>
        </p:txBody>
      </p:sp>
      <p:sp>
        <p:nvSpPr>
          <p:cNvPr id="3" name="Content Placeholder 2">
            <a:extLst>
              <a:ext uri="{FF2B5EF4-FFF2-40B4-BE49-F238E27FC236}">
                <a16:creationId xmlns:a16="http://schemas.microsoft.com/office/drawing/2014/main" id="{2F22F7E4-483B-4394-BB75-326C6E0A32A4}"/>
              </a:ext>
            </a:extLst>
          </p:cNvPr>
          <p:cNvSpPr>
            <a:spLocks noGrp="1"/>
          </p:cNvSpPr>
          <p:nvPr>
            <p:ph idx="1"/>
          </p:nvPr>
        </p:nvSpPr>
        <p:spPr>
          <a:xfrm>
            <a:off x="409575" y="1969011"/>
            <a:ext cx="6700527" cy="3599316"/>
          </a:xfrm>
        </p:spPr>
        <p:txBody>
          <a:bodyPr/>
          <a:lstStyle/>
          <a:p>
            <a:r>
              <a:rPr lang="en-US" dirty="0"/>
              <a:t>D—Destroys! (1:2)</a:t>
            </a:r>
          </a:p>
          <a:p>
            <a:r>
              <a:rPr lang="en-US" dirty="0"/>
              <a:t>E—Encourages strife! (1:3)</a:t>
            </a:r>
          </a:p>
        </p:txBody>
      </p:sp>
    </p:spTree>
    <p:extLst>
      <p:ext uri="{BB962C8B-B14F-4D97-AF65-F5344CB8AC3E}">
        <p14:creationId xmlns:p14="http://schemas.microsoft.com/office/powerpoint/2010/main" val="278912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he Bible-Reading Plan I'll Be Using in 2020 | Tim Challies">
            <a:extLst>
              <a:ext uri="{FF2B5EF4-FFF2-40B4-BE49-F238E27FC236}">
                <a16:creationId xmlns:a16="http://schemas.microsoft.com/office/drawing/2014/main" id="{7B2EB908-0EB2-4A21-99A2-DF9ACBC3E10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919" r="2856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DE27884-3E12-4F3F-ADD1-972346138ECB}"/>
              </a:ext>
            </a:extLst>
          </p:cNvPr>
          <p:cNvSpPr txBox="1"/>
          <p:nvPr/>
        </p:nvSpPr>
        <p:spPr>
          <a:xfrm>
            <a:off x="5659190" y="1016592"/>
            <a:ext cx="6212115" cy="4078039"/>
          </a:xfrm>
          <a:prstGeom prst="rect">
            <a:avLst/>
          </a:prstGeom>
          <a:noFill/>
        </p:spPr>
        <p:txBody>
          <a:bodyPr wrap="square">
            <a:spAutoFit/>
          </a:bodyPr>
          <a:lstStyle/>
          <a:p>
            <a:pPr marL="0" marR="0">
              <a:lnSpc>
                <a:spcPts val="6000"/>
              </a:lnSpc>
              <a:spcBef>
                <a:spcPts val="600"/>
              </a:spcBef>
              <a:spcAft>
                <a:spcPts val="1800"/>
              </a:spcAft>
            </a:pPr>
            <a:r>
              <a:rPr lang="en-US" sz="6000" b="1" dirty="0">
                <a:solidFill>
                  <a:schemeClr val="bg1"/>
                </a:solidFill>
                <a:effectLst>
                  <a:outerShdw blurRad="50800" dist="63500" dir="18900000" algn="bl" rotWithShape="0">
                    <a:prstClr val="black">
                      <a:alpha val="60000"/>
                    </a:prstClr>
                  </a:outerShdw>
                </a:effectLst>
                <a:ea typeface="MS Mincho" panose="02020609040205080304" pitchFamily="49" charset="-128"/>
                <a:cs typeface="Tahoma" panose="020B0604030504040204" pitchFamily="34" charset="0"/>
              </a:rPr>
              <a:t>Encouraged by Despair…</a:t>
            </a:r>
            <a:endParaRPr lang="en-US" sz="6000" b="1" dirty="0">
              <a:solidFill>
                <a:schemeClr val="bg1"/>
              </a:solidFill>
              <a:effectLst>
                <a:outerShdw blurRad="50800" dist="63500" dir="18900000" algn="bl" rotWithShape="0">
                  <a:prstClr val="black">
                    <a:alpha val="60000"/>
                  </a:prstClr>
                </a:outerShdw>
              </a:effectLst>
              <a:ea typeface="Times New Roman" panose="02020603050405020304" pitchFamily="18" charset="0"/>
              <a:cs typeface="Tahoma" panose="020B0604030504040204" pitchFamily="34" charset="0"/>
            </a:endParaRPr>
          </a:p>
          <a:p>
            <a:pPr marL="571500" indent="-571500">
              <a:buFont typeface="Arial" panose="020B0604020202020204" pitchFamily="34" charset="0"/>
              <a:buChar char="•"/>
            </a:pPr>
            <a:r>
              <a:rPr lang="en-US" sz="3600" dirty="0">
                <a:solidFill>
                  <a:schemeClr val="bg1"/>
                </a:solidFill>
              </a:rPr>
              <a:t>Blaming</a:t>
            </a:r>
          </a:p>
          <a:p>
            <a:pPr marL="571500" indent="-571500">
              <a:buFont typeface="Arial" panose="020B0604020202020204" pitchFamily="34" charset="0"/>
              <a:buChar char="•"/>
            </a:pPr>
            <a:r>
              <a:rPr lang="en-US" sz="3600" dirty="0">
                <a:solidFill>
                  <a:schemeClr val="bg1"/>
                </a:solidFill>
              </a:rPr>
              <a:t>Fault-finding</a:t>
            </a:r>
          </a:p>
          <a:p>
            <a:pPr marL="571500" indent="-571500">
              <a:buFont typeface="Arial" panose="020B0604020202020204" pitchFamily="34" charset="0"/>
              <a:buChar char="•"/>
            </a:pPr>
            <a:r>
              <a:rPr lang="en-US" sz="3600" dirty="0">
                <a:solidFill>
                  <a:schemeClr val="bg1"/>
                </a:solidFill>
              </a:rPr>
              <a:t>Grudges; Resentment</a:t>
            </a:r>
          </a:p>
          <a:p>
            <a:pPr marL="571500" indent="-571500">
              <a:buFont typeface="Arial" panose="020B0604020202020204" pitchFamily="34" charset="0"/>
              <a:buChar char="•"/>
            </a:pPr>
            <a:r>
              <a:rPr lang="en-US" sz="3600" dirty="0">
                <a:solidFill>
                  <a:schemeClr val="bg1"/>
                </a:solidFill>
              </a:rPr>
              <a:t>Self-focused</a:t>
            </a:r>
            <a:endParaRPr lang="en-US" sz="4000" i="1" dirty="0">
              <a:solidFill>
                <a:schemeClr val="bg1"/>
              </a:solidFill>
              <a:effectLst>
                <a:outerShdw blurRad="50800" dist="63500" dir="18900000" algn="bl" rotWithShape="0">
                  <a:prstClr val="black">
                    <a:alpha val="60000"/>
                  </a:prstClr>
                </a:outerShdw>
              </a:effectLst>
              <a:ea typeface="Times New Roman" panose="02020603050405020304" pitchFamily="18" charset="0"/>
              <a:cs typeface="Tahoma" panose="020B0604030504040204" pitchFamily="34" charset="0"/>
            </a:endParaRPr>
          </a:p>
        </p:txBody>
      </p:sp>
    </p:spTree>
    <p:extLst>
      <p:ext uri="{BB962C8B-B14F-4D97-AF65-F5344CB8AC3E}">
        <p14:creationId xmlns:p14="http://schemas.microsoft.com/office/powerpoint/2010/main" val="140119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theme1.xml><?xml version="1.0" encoding="utf-8"?>
<a:theme xmlns:a="http://schemas.openxmlformats.org/drawingml/2006/main" name="Berlin">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1240</TotalTime>
  <Words>1078</Words>
  <Application>Microsoft Office PowerPoint</Application>
  <PresentationFormat>Widescreen</PresentationFormat>
  <Paragraphs>89</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MS Mincho</vt:lpstr>
      <vt:lpstr>Arial</vt:lpstr>
      <vt:lpstr>Times New Roman</vt:lpstr>
      <vt:lpstr>Trebuchet MS</vt:lpstr>
      <vt:lpstr>Tahoma</vt:lpstr>
      <vt:lpstr>Alpaca Scarlett Demo</vt:lpstr>
      <vt:lpstr>Berlin</vt:lpstr>
      <vt:lpstr>The Danger of Despair</vt:lpstr>
      <vt:lpstr>The Danger of Despair</vt:lpstr>
      <vt:lpstr>Despair’s Onslaught (1:2-4)</vt:lpstr>
      <vt:lpstr>Job’s Despair</vt:lpstr>
      <vt:lpstr>Job’s Despair</vt:lpstr>
      <vt:lpstr>Despair</vt:lpstr>
      <vt:lpstr>Faith Destroyed</vt:lpstr>
      <vt:lpstr>Despair</vt:lpstr>
      <vt:lpstr>PowerPoint Presentation</vt:lpstr>
      <vt:lpstr>PowerPoint Presentation</vt:lpstr>
      <vt:lpstr>Despair</vt:lpstr>
      <vt:lpstr>Surrendering to Despair</vt:lpstr>
      <vt:lpstr>Despair</vt:lpstr>
      <vt:lpstr>PowerPoint Presentation</vt:lpstr>
      <vt:lpstr>Despair</vt:lpstr>
      <vt:lpstr>Vision Problems</vt:lpstr>
      <vt:lpstr>PowerPoint Presentation</vt:lpstr>
      <vt:lpstr>PowerPoint Presentation</vt:lpstr>
      <vt:lpstr>Despair</vt:lpstr>
      <vt:lpstr>Despair’s Insistence</vt:lpstr>
      <vt:lpstr>Despair</vt:lpstr>
      <vt:lpstr>PowerPoint Presentation</vt:lpstr>
      <vt:lpstr>Resolve to Persevere</vt:lpstr>
      <vt:lpstr>PowerPoint Presentation</vt:lpstr>
      <vt:lpstr>Next Lesson:  God never sleeps!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Kachelman III</dc:creator>
  <cp:lastModifiedBy>John Kachelman Jr.</cp:lastModifiedBy>
  <cp:revision>83</cp:revision>
  <dcterms:created xsi:type="dcterms:W3CDTF">2021-02-02T13:25:37Z</dcterms:created>
  <dcterms:modified xsi:type="dcterms:W3CDTF">2021-02-11T11:55:17Z</dcterms:modified>
</cp:coreProperties>
</file>