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15"/>
  </p:handoutMasterIdLst>
  <p:sldIdLst>
    <p:sldId id="256" r:id="rId2"/>
    <p:sldId id="269" r:id="rId3"/>
    <p:sldId id="258" r:id="rId4"/>
    <p:sldId id="259" r:id="rId5"/>
    <p:sldId id="260" r:id="rId6"/>
    <p:sldId id="261" r:id="rId7"/>
    <p:sldId id="270" r:id="rId8"/>
    <p:sldId id="264" r:id="rId9"/>
    <p:sldId id="265" r:id="rId10"/>
    <p:sldId id="267" r:id="rId11"/>
    <p:sldId id="268" r:id="rId12"/>
    <p:sldId id="271" r:id="rId13"/>
    <p:sldId id="272" r:id="rId14"/>
  </p:sldIdLst>
  <p:sldSz cx="9144000" cy="6858000" type="screen4x3"/>
  <p:notesSz cx="729615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CC99"/>
    <a:srgbClr val="8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F5C6DDD-0D51-48B2-BC09-58994F92C28F}"/>
              </a:ext>
            </a:extLst>
          </p:cNvPr>
          <p:cNvSpPr>
            <a:spLocks noGrp="1" noChangeArrowheads="1"/>
          </p:cNvSpPr>
          <p:nvPr>
            <p:ph type="hdr" sz="quarter"/>
          </p:nvPr>
        </p:nvSpPr>
        <p:spPr bwMode="auto">
          <a:xfrm>
            <a:off x="0" y="0"/>
            <a:ext cx="3162300" cy="465138"/>
          </a:xfrm>
          <a:prstGeom prst="rect">
            <a:avLst/>
          </a:prstGeom>
          <a:noFill/>
          <a:ln>
            <a:noFill/>
          </a:ln>
          <a:effectLst/>
        </p:spPr>
        <p:txBody>
          <a:bodyPr vert="horz" wrap="square" lIns="94814" tIns="47407" rIns="94814" bIns="47407" numCol="1" anchor="t" anchorCtr="0" compatLnSpc="1">
            <a:prstTxWarp prst="textNoShape">
              <a:avLst/>
            </a:prstTxWarp>
          </a:bodyPr>
          <a:lstStyle>
            <a:lvl1pPr defTabSz="947738" eaLnBrk="1" hangingPunct="1">
              <a:defRPr sz="1200"/>
            </a:lvl1pPr>
          </a:lstStyle>
          <a:p>
            <a:pPr>
              <a:defRPr/>
            </a:pPr>
            <a:endParaRPr lang="en-US" altLang="en-US"/>
          </a:p>
        </p:txBody>
      </p:sp>
      <p:sp>
        <p:nvSpPr>
          <p:cNvPr id="20483" name="Rectangle 3">
            <a:extLst>
              <a:ext uri="{FF2B5EF4-FFF2-40B4-BE49-F238E27FC236}">
                <a16:creationId xmlns:a16="http://schemas.microsoft.com/office/drawing/2014/main" id="{EA3EB0BC-8F21-430E-8688-66DA64055FF2}"/>
              </a:ext>
            </a:extLst>
          </p:cNvPr>
          <p:cNvSpPr>
            <a:spLocks noGrp="1" noChangeArrowheads="1"/>
          </p:cNvSpPr>
          <p:nvPr>
            <p:ph type="dt" sz="quarter" idx="1"/>
          </p:nvPr>
        </p:nvSpPr>
        <p:spPr bwMode="auto">
          <a:xfrm>
            <a:off x="4132263" y="0"/>
            <a:ext cx="3162300" cy="465138"/>
          </a:xfrm>
          <a:prstGeom prst="rect">
            <a:avLst/>
          </a:prstGeom>
          <a:noFill/>
          <a:ln>
            <a:noFill/>
          </a:ln>
          <a:effectLst/>
        </p:spPr>
        <p:txBody>
          <a:bodyPr vert="horz" wrap="square" lIns="94814" tIns="47407" rIns="94814" bIns="47407" numCol="1" anchor="t" anchorCtr="0" compatLnSpc="1">
            <a:prstTxWarp prst="textNoShape">
              <a:avLst/>
            </a:prstTxWarp>
          </a:bodyPr>
          <a:lstStyle>
            <a:lvl1pPr algn="r" defTabSz="947738" eaLnBrk="1" hangingPunct="1">
              <a:defRPr sz="1200"/>
            </a:lvl1pPr>
          </a:lstStyle>
          <a:p>
            <a:pPr>
              <a:defRPr/>
            </a:pPr>
            <a:endParaRPr lang="en-US" altLang="en-US"/>
          </a:p>
        </p:txBody>
      </p:sp>
      <p:sp>
        <p:nvSpPr>
          <p:cNvPr id="20484" name="Rectangle 4">
            <a:extLst>
              <a:ext uri="{FF2B5EF4-FFF2-40B4-BE49-F238E27FC236}">
                <a16:creationId xmlns:a16="http://schemas.microsoft.com/office/drawing/2014/main" id="{FDA3D094-AAFA-4781-838C-75B7B2009B13}"/>
              </a:ext>
            </a:extLst>
          </p:cNvPr>
          <p:cNvSpPr>
            <a:spLocks noGrp="1" noChangeArrowheads="1"/>
          </p:cNvSpPr>
          <p:nvPr>
            <p:ph type="ftr" sz="quarter" idx="2"/>
          </p:nvPr>
        </p:nvSpPr>
        <p:spPr bwMode="auto">
          <a:xfrm>
            <a:off x="0" y="8829675"/>
            <a:ext cx="3162300" cy="465138"/>
          </a:xfrm>
          <a:prstGeom prst="rect">
            <a:avLst/>
          </a:prstGeom>
          <a:noFill/>
          <a:ln>
            <a:noFill/>
          </a:ln>
          <a:effectLst/>
        </p:spPr>
        <p:txBody>
          <a:bodyPr vert="horz" wrap="square" lIns="94814" tIns="47407" rIns="94814" bIns="47407" numCol="1" anchor="b" anchorCtr="0" compatLnSpc="1">
            <a:prstTxWarp prst="textNoShape">
              <a:avLst/>
            </a:prstTxWarp>
          </a:bodyPr>
          <a:lstStyle>
            <a:lvl1pPr defTabSz="947738" eaLnBrk="1" hangingPunct="1">
              <a:defRPr sz="1200"/>
            </a:lvl1pPr>
          </a:lstStyle>
          <a:p>
            <a:pPr>
              <a:defRPr/>
            </a:pPr>
            <a:endParaRPr lang="en-US" altLang="en-US"/>
          </a:p>
        </p:txBody>
      </p:sp>
      <p:sp>
        <p:nvSpPr>
          <p:cNvPr id="20485" name="Rectangle 5">
            <a:extLst>
              <a:ext uri="{FF2B5EF4-FFF2-40B4-BE49-F238E27FC236}">
                <a16:creationId xmlns:a16="http://schemas.microsoft.com/office/drawing/2014/main" id="{E09A8D01-0968-45E5-8AD6-E4BB894868DC}"/>
              </a:ext>
            </a:extLst>
          </p:cNvPr>
          <p:cNvSpPr>
            <a:spLocks noGrp="1" noChangeArrowheads="1"/>
          </p:cNvSpPr>
          <p:nvPr>
            <p:ph type="sldNum" sz="quarter" idx="3"/>
          </p:nvPr>
        </p:nvSpPr>
        <p:spPr bwMode="auto">
          <a:xfrm>
            <a:off x="4132263" y="8829675"/>
            <a:ext cx="3162300" cy="465138"/>
          </a:xfrm>
          <a:prstGeom prst="rect">
            <a:avLst/>
          </a:prstGeom>
          <a:noFill/>
          <a:ln>
            <a:noFill/>
          </a:ln>
          <a:effectLst/>
        </p:spPr>
        <p:txBody>
          <a:bodyPr vert="horz" wrap="square" lIns="94814" tIns="47407" rIns="94814" bIns="47407" numCol="1" anchor="b" anchorCtr="0" compatLnSpc="1">
            <a:prstTxWarp prst="textNoShape">
              <a:avLst/>
            </a:prstTxWarp>
          </a:bodyPr>
          <a:lstStyle>
            <a:lvl1pPr algn="r" defTabSz="947738" eaLnBrk="1" hangingPunct="1">
              <a:defRPr sz="1200"/>
            </a:lvl1pPr>
          </a:lstStyle>
          <a:p>
            <a:pPr>
              <a:defRPr/>
            </a:pPr>
            <a:fld id="{C66EA94A-4D14-4628-9F45-EEAAE90A5F0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80CA980-C2DB-413B-9091-3CDF42C21FF3}"/>
              </a:ext>
            </a:extLst>
          </p:cNvPr>
          <p:cNvGrpSpPr>
            <a:grpSpLocks/>
          </p:cNvGrpSpPr>
          <p:nvPr userDrawn="1"/>
        </p:nvGrpSpPr>
        <p:grpSpPr bwMode="auto">
          <a:xfrm>
            <a:off x="517525" y="819150"/>
            <a:ext cx="8169275" cy="2609850"/>
            <a:chOff x="326" y="480"/>
            <a:chExt cx="5146" cy="1644"/>
          </a:xfrm>
        </p:grpSpPr>
        <p:pic>
          <p:nvPicPr>
            <p:cNvPr id="5" name="Picture 8" descr="scrolls2">
              <a:extLst>
                <a:ext uri="{FF2B5EF4-FFF2-40B4-BE49-F238E27FC236}">
                  <a16:creationId xmlns:a16="http://schemas.microsoft.com/office/drawing/2014/main" id="{4C4CF65B-ACA9-49A3-AB4C-87B306C19A4C}"/>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6" y="480"/>
              <a:ext cx="1594" cy="1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9">
              <a:extLst>
                <a:ext uri="{FF2B5EF4-FFF2-40B4-BE49-F238E27FC236}">
                  <a16:creationId xmlns:a16="http://schemas.microsoft.com/office/drawing/2014/main" id="{F2079EBA-3E8A-4757-8E5C-05FD76D3448B}"/>
                </a:ext>
              </a:extLst>
            </p:cNvPr>
            <p:cNvGrpSpPr>
              <a:grpSpLocks/>
            </p:cNvGrpSpPr>
            <p:nvPr userDrawn="1"/>
          </p:nvGrpSpPr>
          <p:grpSpPr bwMode="auto">
            <a:xfrm>
              <a:off x="1920" y="624"/>
              <a:ext cx="3552" cy="1344"/>
              <a:chOff x="2352" y="576"/>
              <a:chExt cx="2802" cy="960"/>
            </a:xfrm>
          </p:grpSpPr>
          <p:sp>
            <p:nvSpPr>
              <p:cNvPr id="7" name="WordArt 10">
                <a:extLst>
                  <a:ext uri="{FF2B5EF4-FFF2-40B4-BE49-F238E27FC236}">
                    <a16:creationId xmlns:a16="http://schemas.microsoft.com/office/drawing/2014/main" id="{E5D2E125-A175-485E-99E2-6119EB2E36F9}"/>
                  </a:ext>
                </a:extLst>
              </p:cNvPr>
              <p:cNvSpPr>
                <a:spLocks noChangeArrowheads="1" noChangeShapeType="1" noTextEdit="1"/>
              </p:cNvSpPr>
              <p:nvPr userDrawn="1"/>
            </p:nvSpPr>
            <p:spPr bwMode="auto">
              <a:xfrm>
                <a:off x="2352" y="576"/>
                <a:ext cx="2784" cy="72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00"/>
                    </a:solidFill>
                    <a:latin typeface="Book Antiqua" panose="02040602050305030304" pitchFamily="18" charset="0"/>
                  </a:rPr>
                  <a:t>ISAIAH</a:t>
                </a:r>
              </a:p>
            </p:txBody>
          </p:sp>
          <p:sp>
            <p:nvSpPr>
              <p:cNvPr id="8" name="WordArt 11">
                <a:extLst>
                  <a:ext uri="{FF2B5EF4-FFF2-40B4-BE49-F238E27FC236}">
                    <a16:creationId xmlns:a16="http://schemas.microsoft.com/office/drawing/2014/main" id="{9FFB7159-34B0-4913-9D99-D329CAD1EB0C}"/>
                  </a:ext>
                </a:extLst>
              </p:cNvPr>
              <p:cNvSpPr>
                <a:spLocks noChangeArrowheads="1" noChangeShapeType="1" noTextEdit="1"/>
              </p:cNvSpPr>
              <p:nvPr userDrawn="1"/>
            </p:nvSpPr>
            <p:spPr bwMode="auto">
              <a:xfrm>
                <a:off x="2352" y="1344"/>
                <a:ext cx="2802" cy="19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A50021"/>
                    </a:solidFill>
                    <a:latin typeface="Arial Black" panose="020B0A04020102020204" pitchFamily="34" charset="0"/>
                  </a:rPr>
                  <a:t>The Message of Hope</a:t>
                </a:r>
              </a:p>
            </p:txBody>
          </p:sp>
        </p:grpSp>
      </p:grpSp>
      <p:sp>
        <p:nvSpPr>
          <p:cNvPr id="16386" name="Rectangle 2"/>
          <p:cNvSpPr>
            <a:spLocks noGrp="1" noChangeArrowheads="1"/>
          </p:cNvSpPr>
          <p:nvPr>
            <p:ph type="ctrTitle"/>
          </p:nvPr>
        </p:nvSpPr>
        <p:spPr>
          <a:xfrm>
            <a:off x="228600" y="3657600"/>
            <a:ext cx="8686800" cy="1371600"/>
          </a:xfrm>
          <a:solidFill>
            <a:srgbClr val="A50021"/>
          </a:solidFill>
        </p:spPr>
        <p:txBody>
          <a:bodyPr/>
          <a:lstStyle>
            <a:lvl1pPr>
              <a:defRPr sz="4800" b="0">
                <a:solidFill>
                  <a:schemeClr val="bg1"/>
                </a:solidFill>
              </a:defRPr>
            </a:lvl1pPr>
          </a:lstStyle>
          <a:p>
            <a:pPr lvl="0"/>
            <a:r>
              <a:rPr lang="en-US" altLang="en-US" noProof="0"/>
              <a:t>Click to edit Master title style</a:t>
            </a:r>
          </a:p>
        </p:txBody>
      </p:sp>
      <p:sp>
        <p:nvSpPr>
          <p:cNvPr id="16387" name="Rectangle 3"/>
          <p:cNvSpPr>
            <a:spLocks noGrp="1" noChangeArrowheads="1"/>
          </p:cNvSpPr>
          <p:nvPr>
            <p:ph type="subTitle" idx="1"/>
          </p:nvPr>
        </p:nvSpPr>
        <p:spPr>
          <a:xfrm>
            <a:off x="228600" y="5257800"/>
            <a:ext cx="8686800" cy="762000"/>
          </a:xfrm>
        </p:spPr>
        <p:txBody>
          <a:bodyPr/>
          <a:lstStyle>
            <a:lvl1pPr marL="0" indent="0" algn="ctr">
              <a:buFontTx/>
              <a:buNone/>
              <a:defRPr b="0"/>
            </a:lvl1pPr>
          </a:lstStyle>
          <a:p>
            <a:pPr lvl="0"/>
            <a:r>
              <a:rPr lang="en-US" altLang="en-US" noProof="0"/>
              <a:t>Click to edit Master subtitle style</a:t>
            </a:r>
          </a:p>
        </p:txBody>
      </p:sp>
      <p:sp>
        <p:nvSpPr>
          <p:cNvPr id="9" name="Rectangle 4">
            <a:extLst>
              <a:ext uri="{FF2B5EF4-FFF2-40B4-BE49-F238E27FC236}">
                <a16:creationId xmlns:a16="http://schemas.microsoft.com/office/drawing/2014/main" id="{26274BE1-274A-4D97-BA08-670A198D667B}"/>
              </a:ext>
            </a:extLst>
          </p:cNvPr>
          <p:cNvSpPr>
            <a:spLocks noGrp="1" noChangeArrowheads="1"/>
          </p:cNvSpPr>
          <p:nvPr>
            <p:ph type="dt" sz="half" idx="10"/>
          </p:nvPr>
        </p:nvSpPr>
        <p:spPr/>
        <p:txBody>
          <a:bodyPr/>
          <a:lstStyle>
            <a:lvl1pPr>
              <a:defRPr/>
            </a:lvl1pPr>
          </a:lstStyle>
          <a:p>
            <a:pPr>
              <a:defRPr/>
            </a:pPr>
            <a:endParaRPr lang="en-US" altLang="en-US"/>
          </a:p>
        </p:txBody>
      </p:sp>
      <p:sp>
        <p:nvSpPr>
          <p:cNvPr id="10" name="Rectangle 5">
            <a:extLst>
              <a:ext uri="{FF2B5EF4-FFF2-40B4-BE49-F238E27FC236}">
                <a16:creationId xmlns:a16="http://schemas.microsoft.com/office/drawing/2014/main" id="{0E8C1367-C48B-48A2-BAE4-0FEF29EEFB41}"/>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11" name="Rectangle 6">
            <a:extLst>
              <a:ext uri="{FF2B5EF4-FFF2-40B4-BE49-F238E27FC236}">
                <a16:creationId xmlns:a16="http://schemas.microsoft.com/office/drawing/2014/main" id="{8D1FA724-6AEF-4426-9F7A-26FE0328E7C8}"/>
              </a:ext>
            </a:extLst>
          </p:cNvPr>
          <p:cNvSpPr>
            <a:spLocks noGrp="1" noChangeArrowheads="1"/>
          </p:cNvSpPr>
          <p:nvPr>
            <p:ph type="sldNum" sz="quarter" idx="12"/>
          </p:nvPr>
        </p:nvSpPr>
        <p:spPr/>
        <p:txBody>
          <a:bodyPr/>
          <a:lstStyle>
            <a:lvl1pPr>
              <a:defRPr/>
            </a:lvl1pPr>
          </a:lstStyle>
          <a:p>
            <a:pPr>
              <a:defRPr/>
            </a:pPr>
            <a:fld id="{7C612DD2-634E-4BAA-9351-33971D597FD5}" type="slidenum">
              <a:rPr lang="en-US" altLang="en-US"/>
              <a:pPr>
                <a:defRPr/>
              </a:pPr>
              <a:t>‹#›</a:t>
            </a:fld>
            <a:endParaRPr lang="en-US" altLang="en-US"/>
          </a:p>
        </p:txBody>
      </p:sp>
    </p:spTree>
    <p:extLst>
      <p:ext uri="{BB962C8B-B14F-4D97-AF65-F5344CB8AC3E}">
        <p14:creationId xmlns:p14="http://schemas.microsoft.com/office/powerpoint/2010/main" val="4136225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02D8158-8D0C-456C-9A08-0E0DF24DE50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497D12C2-DF0D-4514-BA9D-8F768D4AF37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673C6F6-780E-45A4-9CCC-B6CE72051C22}"/>
              </a:ext>
            </a:extLst>
          </p:cNvPr>
          <p:cNvSpPr>
            <a:spLocks noGrp="1" noChangeArrowheads="1"/>
          </p:cNvSpPr>
          <p:nvPr>
            <p:ph type="sldNum" sz="quarter" idx="12"/>
          </p:nvPr>
        </p:nvSpPr>
        <p:spPr>
          <a:ln/>
        </p:spPr>
        <p:txBody>
          <a:bodyPr/>
          <a:lstStyle>
            <a:lvl1pPr>
              <a:defRPr/>
            </a:lvl1pPr>
          </a:lstStyle>
          <a:p>
            <a:pPr>
              <a:defRPr/>
            </a:pPr>
            <a:fld id="{15383532-0194-44D6-9211-09848D4C9351}" type="slidenum">
              <a:rPr lang="en-US" altLang="en-US"/>
              <a:pPr>
                <a:defRPr/>
              </a:pPr>
              <a:t>‹#›</a:t>
            </a:fld>
            <a:endParaRPr lang="en-US" altLang="en-US"/>
          </a:p>
        </p:txBody>
      </p:sp>
    </p:spTree>
    <p:extLst>
      <p:ext uri="{BB962C8B-B14F-4D97-AF65-F5344CB8AC3E}">
        <p14:creationId xmlns:p14="http://schemas.microsoft.com/office/powerpoint/2010/main" val="4244967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209800" cy="5973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152400"/>
            <a:ext cx="6477000" cy="5973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3C39D29-CC26-4172-8A90-DB15FEEF1BF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519DBE9-67D8-4A69-BB04-6265838AEF3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AD0C5A0-3F4F-4A09-A28F-17B3324D5EA8}"/>
              </a:ext>
            </a:extLst>
          </p:cNvPr>
          <p:cNvSpPr>
            <a:spLocks noGrp="1" noChangeArrowheads="1"/>
          </p:cNvSpPr>
          <p:nvPr>
            <p:ph type="sldNum" sz="quarter" idx="12"/>
          </p:nvPr>
        </p:nvSpPr>
        <p:spPr>
          <a:ln/>
        </p:spPr>
        <p:txBody>
          <a:bodyPr/>
          <a:lstStyle>
            <a:lvl1pPr>
              <a:defRPr/>
            </a:lvl1pPr>
          </a:lstStyle>
          <a:p>
            <a:pPr>
              <a:defRPr/>
            </a:pPr>
            <a:fld id="{20C681EC-C498-4AB2-8C48-498E9BF2BAF5}" type="slidenum">
              <a:rPr lang="en-US" altLang="en-US"/>
              <a:pPr>
                <a:defRPr/>
              </a:pPr>
              <a:t>‹#›</a:t>
            </a:fld>
            <a:endParaRPr lang="en-US" altLang="en-US"/>
          </a:p>
        </p:txBody>
      </p:sp>
    </p:spTree>
    <p:extLst>
      <p:ext uri="{BB962C8B-B14F-4D97-AF65-F5344CB8AC3E}">
        <p14:creationId xmlns:p14="http://schemas.microsoft.com/office/powerpoint/2010/main" val="3417445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7F5412A-FE55-44D3-A0A2-F43513E7C7F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E71DD4C-7450-4DD9-966C-9E70AEC86DF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758EF48-8847-4A6F-83B0-A7167C6DCC45}"/>
              </a:ext>
            </a:extLst>
          </p:cNvPr>
          <p:cNvSpPr>
            <a:spLocks noGrp="1" noChangeArrowheads="1"/>
          </p:cNvSpPr>
          <p:nvPr>
            <p:ph type="sldNum" sz="quarter" idx="12"/>
          </p:nvPr>
        </p:nvSpPr>
        <p:spPr>
          <a:ln/>
        </p:spPr>
        <p:txBody>
          <a:bodyPr/>
          <a:lstStyle>
            <a:lvl1pPr>
              <a:defRPr/>
            </a:lvl1pPr>
          </a:lstStyle>
          <a:p>
            <a:pPr>
              <a:defRPr/>
            </a:pPr>
            <a:fld id="{9041DC65-AB97-4CDE-9EC9-713B02B961E6}" type="slidenum">
              <a:rPr lang="en-US" altLang="en-US"/>
              <a:pPr>
                <a:defRPr/>
              </a:pPr>
              <a:t>‹#›</a:t>
            </a:fld>
            <a:endParaRPr lang="en-US" altLang="en-US"/>
          </a:p>
        </p:txBody>
      </p:sp>
    </p:spTree>
    <p:extLst>
      <p:ext uri="{BB962C8B-B14F-4D97-AF65-F5344CB8AC3E}">
        <p14:creationId xmlns:p14="http://schemas.microsoft.com/office/powerpoint/2010/main" val="3803727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927CBD59-42F3-49D3-89DD-29EB5846DE8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F4D6CA8-71EC-4AD2-AA9E-E6B12E01681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FE9E7BB-E51E-4B93-896C-8FC20522792C}"/>
              </a:ext>
            </a:extLst>
          </p:cNvPr>
          <p:cNvSpPr>
            <a:spLocks noGrp="1" noChangeArrowheads="1"/>
          </p:cNvSpPr>
          <p:nvPr>
            <p:ph type="sldNum" sz="quarter" idx="12"/>
          </p:nvPr>
        </p:nvSpPr>
        <p:spPr>
          <a:ln/>
        </p:spPr>
        <p:txBody>
          <a:bodyPr/>
          <a:lstStyle>
            <a:lvl1pPr>
              <a:defRPr/>
            </a:lvl1pPr>
          </a:lstStyle>
          <a:p>
            <a:pPr>
              <a:defRPr/>
            </a:pPr>
            <a:fld id="{33BF14E2-86E5-4FD1-A6E8-269C0A2DD6FA}" type="slidenum">
              <a:rPr lang="en-US" altLang="en-US"/>
              <a:pPr>
                <a:defRPr/>
              </a:pPr>
              <a:t>‹#›</a:t>
            </a:fld>
            <a:endParaRPr lang="en-US" altLang="en-US"/>
          </a:p>
        </p:txBody>
      </p:sp>
    </p:spTree>
    <p:extLst>
      <p:ext uri="{BB962C8B-B14F-4D97-AF65-F5344CB8AC3E}">
        <p14:creationId xmlns:p14="http://schemas.microsoft.com/office/powerpoint/2010/main" val="690342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371600"/>
            <a:ext cx="4267200" cy="4754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267200" cy="4754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4B45271-58A4-4185-A6AB-6BDA9AA2A2C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46A138D7-9693-439C-9332-421CC079536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5D54D5D-3E93-4CA9-8B2D-89F377EFFCED}"/>
              </a:ext>
            </a:extLst>
          </p:cNvPr>
          <p:cNvSpPr>
            <a:spLocks noGrp="1" noChangeArrowheads="1"/>
          </p:cNvSpPr>
          <p:nvPr>
            <p:ph type="sldNum" sz="quarter" idx="12"/>
          </p:nvPr>
        </p:nvSpPr>
        <p:spPr>
          <a:ln/>
        </p:spPr>
        <p:txBody>
          <a:bodyPr/>
          <a:lstStyle>
            <a:lvl1pPr>
              <a:defRPr/>
            </a:lvl1pPr>
          </a:lstStyle>
          <a:p>
            <a:pPr>
              <a:defRPr/>
            </a:pPr>
            <a:fld id="{6CD8CA0C-F683-4A62-A194-B01092146649}" type="slidenum">
              <a:rPr lang="en-US" altLang="en-US"/>
              <a:pPr>
                <a:defRPr/>
              </a:pPr>
              <a:t>‹#›</a:t>
            </a:fld>
            <a:endParaRPr lang="en-US" altLang="en-US"/>
          </a:p>
        </p:txBody>
      </p:sp>
    </p:spTree>
    <p:extLst>
      <p:ext uri="{BB962C8B-B14F-4D97-AF65-F5344CB8AC3E}">
        <p14:creationId xmlns:p14="http://schemas.microsoft.com/office/powerpoint/2010/main" val="45604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D4CCB17-1542-450D-B630-713A1BA62E9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8587A29F-EE4F-4BF2-9CBA-67BD32EB856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D57A8CA5-A21F-4E23-8112-B42383C37307}"/>
              </a:ext>
            </a:extLst>
          </p:cNvPr>
          <p:cNvSpPr>
            <a:spLocks noGrp="1" noChangeArrowheads="1"/>
          </p:cNvSpPr>
          <p:nvPr>
            <p:ph type="sldNum" sz="quarter" idx="12"/>
          </p:nvPr>
        </p:nvSpPr>
        <p:spPr>
          <a:ln/>
        </p:spPr>
        <p:txBody>
          <a:bodyPr/>
          <a:lstStyle>
            <a:lvl1pPr>
              <a:defRPr/>
            </a:lvl1pPr>
          </a:lstStyle>
          <a:p>
            <a:pPr>
              <a:defRPr/>
            </a:pPr>
            <a:fld id="{D24BF118-8B30-47DD-97AA-8ADDA95F9CDB}" type="slidenum">
              <a:rPr lang="en-US" altLang="en-US"/>
              <a:pPr>
                <a:defRPr/>
              </a:pPr>
              <a:t>‹#›</a:t>
            </a:fld>
            <a:endParaRPr lang="en-US" altLang="en-US"/>
          </a:p>
        </p:txBody>
      </p:sp>
    </p:spTree>
    <p:extLst>
      <p:ext uri="{BB962C8B-B14F-4D97-AF65-F5344CB8AC3E}">
        <p14:creationId xmlns:p14="http://schemas.microsoft.com/office/powerpoint/2010/main" val="51016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DC44CC0-CCAD-45CE-BC47-77148D473AE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EA008167-C624-4227-8B7D-AC7628BF1FE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4E55174C-1F8C-4526-B7DA-7C729F765B4E}"/>
              </a:ext>
            </a:extLst>
          </p:cNvPr>
          <p:cNvSpPr>
            <a:spLocks noGrp="1" noChangeArrowheads="1"/>
          </p:cNvSpPr>
          <p:nvPr>
            <p:ph type="sldNum" sz="quarter" idx="12"/>
          </p:nvPr>
        </p:nvSpPr>
        <p:spPr>
          <a:ln/>
        </p:spPr>
        <p:txBody>
          <a:bodyPr/>
          <a:lstStyle>
            <a:lvl1pPr>
              <a:defRPr/>
            </a:lvl1pPr>
          </a:lstStyle>
          <a:p>
            <a:pPr>
              <a:defRPr/>
            </a:pPr>
            <a:fld id="{9AD86B14-FCC4-46D9-834A-76C29CD07D4D}" type="slidenum">
              <a:rPr lang="en-US" altLang="en-US"/>
              <a:pPr>
                <a:defRPr/>
              </a:pPr>
              <a:t>‹#›</a:t>
            </a:fld>
            <a:endParaRPr lang="en-US" altLang="en-US"/>
          </a:p>
        </p:txBody>
      </p:sp>
    </p:spTree>
    <p:extLst>
      <p:ext uri="{BB962C8B-B14F-4D97-AF65-F5344CB8AC3E}">
        <p14:creationId xmlns:p14="http://schemas.microsoft.com/office/powerpoint/2010/main" val="1036448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E3AB537-A233-457A-A397-EE791A1B1F2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CEC35CC7-A369-46A3-8006-3415C281A94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D3C47222-ADA3-4845-9513-9F5B7888AA52}"/>
              </a:ext>
            </a:extLst>
          </p:cNvPr>
          <p:cNvSpPr>
            <a:spLocks noGrp="1" noChangeArrowheads="1"/>
          </p:cNvSpPr>
          <p:nvPr>
            <p:ph type="sldNum" sz="quarter" idx="12"/>
          </p:nvPr>
        </p:nvSpPr>
        <p:spPr>
          <a:ln/>
        </p:spPr>
        <p:txBody>
          <a:bodyPr/>
          <a:lstStyle>
            <a:lvl1pPr>
              <a:defRPr/>
            </a:lvl1pPr>
          </a:lstStyle>
          <a:p>
            <a:pPr>
              <a:defRPr/>
            </a:pPr>
            <a:fld id="{45BF9127-9464-4220-927E-4A25A8C909CB}" type="slidenum">
              <a:rPr lang="en-US" altLang="en-US"/>
              <a:pPr>
                <a:defRPr/>
              </a:pPr>
              <a:t>‹#›</a:t>
            </a:fld>
            <a:endParaRPr lang="en-US" altLang="en-US"/>
          </a:p>
        </p:txBody>
      </p:sp>
    </p:spTree>
    <p:extLst>
      <p:ext uri="{BB962C8B-B14F-4D97-AF65-F5344CB8AC3E}">
        <p14:creationId xmlns:p14="http://schemas.microsoft.com/office/powerpoint/2010/main" val="11002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9D21A6E-3331-426A-A5C5-17E94958578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AA12639-65C1-4CEE-A40C-6062AB4D964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82D587A-F454-4C43-976E-E64C91A9C04C}"/>
              </a:ext>
            </a:extLst>
          </p:cNvPr>
          <p:cNvSpPr>
            <a:spLocks noGrp="1" noChangeArrowheads="1"/>
          </p:cNvSpPr>
          <p:nvPr>
            <p:ph type="sldNum" sz="quarter" idx="12"/>
          </p:nvPr>
        </p:nvSpPr>
        <p:spPr>
          <a:ln/>
        </p:spPr>
        <p:txBody>
          <a:bodyPr/>
          <a:lstStyle>
            <a:lvl1pPr>
              <a:defRPr/>
            </a:lvl1pPr>
          </a:lstStyle>
          <a:p>
            <a:pPr>
              <a:defRPr/>
            </a:pPr>
            <a:fld id="{891E4413-087E-4DF3-8014-F2B3758B0FC1}" type="slidenum">
              <a:rPr lang="en-US" altLang="en-US"/>
              <a:pPr>
                <a:defRPr/>
              </a:pPr>
              <a:t>‹#›</a:t>
            </a:fld>
            <a:endParaRPr lang="en-US" altLang="en-US"/>
          </a:p>
        </p:txBody>
      </p:sp>
    </p:spTree>
    <p:extLst>
      <p:ext uri="{BB962C8B-B14F-4D97-AF65-F5344CB8AC3E}">
        <p14:creationId xmlns:p14="http://schemas.microsoft.com/office/powerpoint/2010/main" val="929214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BA7C9B74-C7EF-494C-BBEC-29EA765F6F3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D9B088D4-F47B-4025-B208-91059E43E1F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7BB1DA1C-9DAF-4085-A6A3-D68495609284}"/>
              </a:ext>
            </a:extLst>
          </p:cNvPr>
          <p:cNvSpPr>
            <a:spLocks noGrp="1" noChangeArrowheads="1"/>
          </p:cNvSpPr>
          <p:nvPr>
            <p:ph type="sldNum" sz="quarter" idx="12"/>
          </p:nvPr>
        </p:nvSpPr>
        <p:spPr>
          <a:ln/>
        </p:spPr>
        <p:txBody>
          <a:bodyPr/>
          <a:lstStyle>
            <a:lvl1pPr>
              <a:defRPr/>
            </a:lvl1pPr>
          </a:lstStyle>
          <a:p>
            <a:pPr>
              <a:defRPr/>
            </a:pPr>
            <a:fld id="{F9E18F3B-7794-4361-9967-734BE2B847A0}" type="slidenum">
              <a:rPr lang="en-US" altLang="en-US"/>
              <a:pPr>
                <a:defRPr/>
              </a:pPr>
              <a:t>‹#›</a:t>
            </a:fld>
            <a:endParaRPr lang="en-US" altLang="en-US"/>
          </a:p>
        </p:txBody>
      </p:sp>
    </p:spTree>
    <p:extLst>
      <p:ext uri="{BB962C8B-B14F-4D97-AF65-F5344CB8AC3E}">
        <p14:creationId xmlns:p14="http://schemas.microsoft.com/office/powerpoint/2010/main" val="25697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BEA216F-1876-4582-B8D5-A94F90F34BF6}"/>
              </a:ext>
            </a:extLst>
          </p:cNvPr>
          <p:cNvSpPr>
            <a:spLocks noGrp="1" noChangeArrowheads="1"/>
          </p:cNvSpPr>
          <p:nvPr>
            <p:ph type="title"/>
          </p:nvPr>
        </p:nvSpPr>
        <p:spPr bwMode="auto">
          <a:xfrm>
            <a:off x="152400" y="152400"/>
            <a:ext cx="8839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3A39936-5E86-4727-B9F4-5783E9C00B86}"/>
              </a:ext>
            </a:extLst>
          </p:cNvPr>
          <p:cNvSpPr>
            <a:spLocks noGrp="1" noChangeArrowheads="1"/>
          </p:cNvSpPr>
          <p:nvPr>
            <p:ph type="body" idx="1"/>
          </p:nvPr>
        </p:nvSpPr>
        <p:spPr bwMode="auto">
          <a:xfrm>
            <a:off x="228600" y="1371600"/>
            <a:ext cx="8686800" cy="475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364" name="Rectangle 4">
            <a:extLst>
              <a:ext uri="{FF2B5EF4-FFF2-40B4-BE49-F238E27FC236}">
                <a16:creationId xmlns:a16="http://schemas.microsoft.com/office/drawing/2014/main" id="{0FE13DF3-DB88-4B7B-8F54-FEACFB86870F}"/>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5365" name="Rectangle 5">
            <a:extLst>
              <a:ext uri="{FF2B5EF4-FFF2-40B4-BE49-F238E27FC236}">
                <a16:creationId xmlns:a16="http://schemas.microsoft.com/office/drawing/2014/main" id="{B969BA01-FDD1-474E-8C99-5EB8856A02C2}"/>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5366" name="Rectangle 6">
            <a:extLst>
              <a:ext uri="{FF2B5EF4-FFF2-40B4-BE49-F238E27FC236}">
                <a16:creationId xmlns:a16="http://schemas.microsoft.com/office/drawing/2014/main" id="{F4BE748C-7F69-4604-873F-9B9BD079601B}"/>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F643719-BFDA-484E-A87C-366DC45A56CF}" type="slidenum">
              <a:rPr lang="en-US" altLang="en-US"/>
              <a:pPr>
                <a:defRPr/>
              </a:pPr>
              <a:t>‹#›</a:t>
            </a:fld>
            <a:endParaRPr lang="en-US" altLang="en-US"/>
          </a:p>
        </p:txBody>
      </p:sp>
      <p:grpSp>
        <p:nvGrpSpPr>
          <p:cNvPr id="1031" name="Group 7">
            <a:extLst>
              <a:ext uri="{FF2B5EF4-FFF2-40B4-BE49-F238E27FC236}">
                <a16:creationId xmlns:a16="http://schemas.microsoft.com/office/drawing/2014/main" id="{0C55F0E2-A9AB-4B3B-A79D-8B0B7D7CBFB3}"/>
              </a:ext>
            </a:extLst>
          </p:cNvPr>
          <p:cNvGrpSpPr>
            <a:grpSpLocks/>
          </p:cNvGrpSpPr>
          <p:nvPr userDrawn="1"/>
        </p:nvGrpSpPr>
        <p:grpSpPr bwMode="auto">
          <a:xfrm>
            <a:off x="381000" y="6248400"/>
            <a:ext cx="1524000" cy="533400"/>
            <a:chOff x="326" y="480"/>
            <a:chExt cx="5146" cy="1644"/>
          </a:xfrm>
        </p:grpSpPr>
        <p:pic>
          <p:nvPicPr>
            <p:cNvPr id="1033" name="Picture 8" descr="scrolls2">
              <a:extLst>
                <a:ext uri="{FF2B5EF4-FFF2-40B4-BE49-F238E27FC236}">
                  <a16:creationId xmlns:a16="http://schemas.microsoft.com/office/drawing/2014/main" id="{C6BEF0D1-CA04-474F-A4FE-BC0266D1F8E4}"/>
                </a:ext>
              </a:extLst>
            </p:cNvPr>
            <p:cNvPicPr>
              <a:picLocks noChangeAspect="1" noChangeArrowheads="1"/>
            </p:cNvPicPr>
            <p:nvPr userDrawn="1"/>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6" y="480"/>
              <a:ext cx="1594" cy="1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4" name="Group 9">
              <a:extLst>
                <a:ext uri="{FF2B5EF4-FFF2-40B4-BE49-F238E27FC236}">
                  <a16:creationId xmlns:a16="http://schemas.microsoft.com/office/drawing/2014/main" id="{34315C28-481F-4F73-86D6-3FE5BE4BE504}"/>
                </a:ext>
              </a:extLst>
            </p:cNvPr>
            <p:cNvGrpSpPr>
              <a:grpSpLocks/>
            </p:cNvGrpSpPr>
            <p:nvPr userDrawn="1"/>
          </p:nvGrpSpPr>
          <p:grpSpPr bwMode="auto">
            <a:xfrm>
              <a:off x="1920" y="624"/>
              <a:ext cx="3552" cy="1344"/>
              <a:chOff x="2352" y="576"/>
              <a:chExt cx="2802" cy="960"/>
            </a:xfrm>
          </p:grpSpPr>
          <p:sp>
            <p:nvSpPr>
              <p:cNvPr id="1035" name="WordArt 10">
                <a:extLst>
                  <a:ext uri="{FF2B5EF4-FFF2-40B4-BE49-F238E27FC236}">
                    <a16:creationId xmlns:a16="http://schemas.microsoft.com/office/drawing/2014/main" id="{5D1F9A86-AFF1-455B-8F43-C25F5EFBE092}"/>
                  </a:ext>
                </a:extLst>
              </p:cNvPr>
              <p:cNvSpPr>
                <a:spLocks noChangeArrowheads="1" noChangeShapeType="1" noTextEdit="1"/>
              </p:cNvSpPr>
              <p:nvPr userDrawn="1"/>
            </p:nvSpPr>
            <p:spPr bwMode="auto">
              <a:xfrm>
                <a:off x="2352" y="576"/>
                <a:ext cx="2784" cy="72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000000"/>
                    </a:solidFill>
                    <a:latin typeface="Book Antiqua" panose="02040602050305030304" pitchFamily="18" charset="0"/>
                  </a:rPr>
                  <a:t>ISAIAH</a:t>
                </a:r>
              </a:p>
            </p:txBody>
          </p:sp>
          <p:sp>
            <p:nvSpPr>
              <p:cNvPr id="1036" name="WordArt 11">
                <a:extLst>
                  <a:ext uri="{FF2B5EF4-FFF2-40B4-BE49-F238E27FC236}">
                    <a16:creationId xmlns:a16="http://schemas.microsoft.com/office/drawing/2014/main" id="{40A3DE7E-F25C-41DA-97BE-E05C96CF5E89}"/>
                  </a:ext>
                </a:extLst>
              </p:cNvPr>
              <p:cNvSpPr>
                <a:spLocks noChangeArrowheads="1" noChangeShapeType="1" noTextEdit="1"/>
              </p:cNvSpPr>
              <p:nvPr userDrawn="1"/>
            </p:nvSpPr>
            <p:spPr bwMode="auto">
              <a:xfrm>
                <a:off x="2352" y="1344"/>
                <a:ext cx="2802" cy="19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A50021"/>
                    </a:solidFill>
                    <a:latin typeface="Arial Black" panose="020B0A04020102020204" pitchFamily="34" charset="0"/>
                  </a:rPr>
                  <a:t>The Message of Hope</a:t>
                </a:r>
              </a:p>
            </p:txBody>
          </p:sp>
        </p:grpSp>
      </p:grpSp>
      <p:sp>
        <p:nvSpPr>
          <p:cNvPr id="1032" name="WordArt 12">
            <a:extLst>
              <a:ext uri="{FF2B5EF4-FFF2-40B4-BE49-F238E27FC236}">
                <a16:creationId xmlns:a16="http://schemas.microsoft.com/office/drawing/2014/main" id="{779AC61D-7C73-4D5A-934E-D387E4F897ED}"/>
              </a:ext>
            </a:extLst>
          </p:cNvPr>
          <p:cNvSpPr>
            <a:spLocks noChangeArrowheads="1" noChangeShapeType="1" noTextEdit="1"/>
          </p:cNvSpPr>
          <p:nvPr userDrawn="1"/>
        </p:nvSpPr>
        <p:spPr bwMode="auto">
          <a:xfrm>
            <a:off x="5257800" y="6553200"/>
            <a:ext cx="3657600" cy="152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A50021"/>
                </a:solidFill>
                <a:latin typeface="Trebuchet MS" panose="020B0603020202020204" pitchFamily="34" charset="0"/>
              </a:rPr>
              <a:t>Lesson 3: Restoration of the Remnant</a:t>
            </a: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b="1" kern="1200">
          <a:solidFill>
            <a:srgbClr val="A50021"/>
          </a:solidFill>
          <a:latin typeface="+mj-lt"/>
          <a:ea typeface="+mj-ea"/>
          <a:cs typeface="+mj-cs"/>
        </a:defRPr>
      </a:lvl1pPr>
      <a:lvl2pPr algn="ctr" rtl="0" eaLnBrk="0" fontAlgn="base" hangingPunct="0">
        <a:spcBef>
          <a:spcPct val="0"/>
        </a:spcBef>
        <a:spcAft>
          <a:spcPct val="0"/>
        </a:spcAft>
        <a:defRPr sz="4400" b="1">
          <a:solidFill>
            <a:srgbClr val="A50021"/>
          </a:solidFill>
          <a:latin typeface="Arial" panose="020B0604020202020204" pitchFamily="34" charset="0"/>
        </a:defRPr>
      </a:lvl2pPr>
      <a:lvl3pPr algn="ctr" rtl="0" eaLnBrk="0" fontAlgn="base" hangingPunct="0">
        <a:spcBef>
          <a:spcPct val="0"/>
        </a:spcBef>
        <a:spcAft>
          <a:spcPct val="0"/>
        </a:spcAft>
        <a:defRPr sz="4400" b="1">
          <a:solidFill>
            <a:srgbClr val="A50021"/>
          </a:solidFill>
          <a:latin typeface="Arial" panose="020B0604020202020204" pitchFamily="34" charset="0"/>
        </a:defRPr>
      </a:lvl3pPr>
      <a:lvl4pPr algn="ctr" rtl="0" eaLnBrk="0" fontAlgn="base" hangingPunct="0">
        <a:spcBef>
          <a:spcPct val="0"/>
        </a:spcBef>
        <a:spcAft>
          <a:spcPct val="0"/>
        </a:spcAft>
        <a:defRPr sz="4400" b="1">
          <a:solidFill>
            <a:srgbClr val="A50021"/>
          </a:solidFill>
          <a:latin typeface="Arial" panose="020B0604020202020204" pitchFamily="34" charset="0"/>
        </a:defRPr>
      </a:lvl4pPr>
      <a:lvl5pPr algn="ctr" rtl="0" eaLnBrk="0" fontAlgn="base" hangingPunct="0">
        <a:spcBef>
          <a:spcPct val="0"/>
        </a:spcBef>
        <a:spcAft>
          <a:spcPct val="0"/>
        </a:spcAft>
        <a:defRPr sz="4400" b="1">
          <a:solidFill>
            <a:srgbClr val="A50021"/>
          </a:solidFill>
          <a:latin typeface="Arial" panose="020B0604020202020204" pitchFamily="34" charset="0"/>
        </a:defRPr>
      </a:lvl5pPr>
      <a:lvl6pPr marL="457200" algn="ctr" rtl="0" fontAlgn="base">
        <a:spcBef>
          <a:spcPct val="0"/>
        </a:spcBef>
        <a:spcAft>
          <a:spcPct val="0"/>
        </a:spcAft>
        <a:defRPr sz="4400" b="1">
          <a:solidFill>
            <a:srgbClr val="A50021"/>
          </a:solidFill>
          <a:latin typeface="Arial" panose="020B0604020202020204" pitchFamily="34" charset="0"/>
        </a:defRPr>
      </a:lvl6pPr>
      <a:lvl7pPr marL="914400" algn="ctr" rtl="0" fontAlgn="base">
        <a:spcBef>
          <a:spcPct val="0"/>
        </a:spcBef>
        <a:spcAft>
          <a:spcPct val="0"/>
        </a:spcAft>
        <a:defRPr sz="4400" b="1">
          <a:solidFill>
            <a:srgbClr val="A50021"/>
          </a:solidFill>
          <a:latin typeface="Arial" panose="020B0604020202020204" pitchFamily="34" charset="0"/>
        </a:defRPr>
      </a:lvl7pPr>
      <a:lvl8pPr marL="1371600" algn="ctr" rtl="0" fontAlgn="base">
        <a:spcBef>
          <a:spcPct val="0"/>
        </a:spcBef>
        <a:spcAft>
          <a:spcPct val="0"/>
        </a:spcAft>
        <a:defRPr sz="4400" b="1">
          <a:solidFill>
            <a:srgbClr val="A50021"/>
          </a:solidFill>
          <a:latin typeface="Arial" panose="020B0604020202020204" pitchFamily="34" charset="0"/>
        </a:defRPr>
      </a:lvl8pPr>
      <a:lvl9pPr marL="1828800" algn="ctr" rtl="0" fontAlgn="base">
        <a:spcBef>
          <a:spcPct val="0"/>
        </a:spcBef>
        <a:spcAft>
          <a:spcPct val="0"/>
        </a:spcAft>
        <a:defRPr sz="4400" b="1">
          <a:solidFill>
            <a:srgbClr val="A50021"/>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dalraida.org/2019/12/01/isaiah-winter-202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BC0A95F-E9F2-4656-B03C-E9DE5836B74B}"/>
              </a:ext>
            </a:extLst>
          </p:cNvPr>
          <p:cNvSpPr>
            <a:spLocks noGrp="1" noChangeArrowheads="1"/>
          </p:cNvSpPr>
          <p:nvPr>
            <p:ph type="ctrTitle"/>
          </p:nvPr>
        </p:nvSpPr>
        <p:spPr/>
        <p:txBody>
          <a:bodyPr/>
          <a:lstStyle/>
          <a:p>
            <a:pPr eaLnBrk="1" hangingPunct="1"/>
            <a:r>
              <a:rPr lang="en-US" altLang="en-US" sz="2800" b="1" i="1"/>
              <a:t>Lesson 3:</a:t>
            </a:r>
            <a:br>
              <a:rPr lang="en-US" altLang="en-US" sz="2800" b="1" i="1"/>
            </a:br>
            <a:r>
              <a:rPr lang="en-US" altLang="en-US" b="1" i="1"/>
              <a:t>Restoration of the Remnant</a:t>
            </a:r>
          </a:p>
        </p:txBody>
      </p:sp>
      <p:sp>
        <p:nvSpPr>
          <p:cNvPr id="4099" name="Rectangle 3">
            <a:extLst>
              <a:ext uri="{FF2B5EF4-FFF2-40B4-BE49-F238E27FC236}">
                <a16:creationId xmlns:a16="http://schemas.microsoft.com/office/drawing/2014/main" id="{B771CEEF-7121-40BB-ABB7-C794C224E9C0}"/>
              </a:ext>
            </a:extLst>
          </p:cNvPr>
          <p:cNvSpPr>
            <a:spLocks noGrp="1" noChangeArrowheads="1"/>
          </p:cNvSpPr>
          <p:nvPr>
            <p:ph type="subTitle" idx="1"/>
          </p:nvPr>
        </p:nvSpPr>
        <p:spPr/>
        <p:txBody>
          <a:bodyPr/>
          <a:lstStyle/>
          <a:p>
            <a:pPr eaLnBrk="1" hangingPunct="1"/>
            <a:r>
              <a:rPr lang="en-US" sz="2400" b="1" dirty="0">
                <a:solidFill>
                  <a:srgbClr val="0000FF"/>
                </a:solidFill>
                <a:hlinkClick r:id="rId2">
                  <a:extLst>
                    <a:ext uri="{A12FA001-AC4F-418D-AE19-62706E023703}">
                      <ahyp:hlinkClr xmlns:ahyp="http://schemas.microsoft.com/office/drawing/2018/hyperlinkcolor" val="tx"/>
                    </a:ext>
                  </a:extLst>
                </a:hlinkClick>
              </a:rPr>
              <a:t>https://www.dalraida.org/2019/12/01/isaiah-winter-2020/</a:t>
            </a:r>
            <a:endParaRPr lang="en-US" altLang="en-US" sz="2400" b="1" dirty="0">
              <a:solidFill>
                <a:srgbClr val="0000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08881C1-42B8-4182-BA4B-F85FA691CAF4}"/>
              </a:ext>
            </a:extLst>
          </p:cNvPr>
          <p:cNvSpPr>
            <a:spLocks noGrp="1" noChangeArrowheads="1"/>
          </p:cNvSpPr>
          <p:nvPr>
            <p:ph type="title"/>
          </p:nvPr>
        </p:nvSpPr>
        <p:spPr/>
        <p:txBody>
          <a:bodyPr/>
          <a:lstStyle/>
          <a:p>
            <a:pPr eaLnBrk="1" hangingPunct="1"/>
            <a:endParaRPr lang="en-US" altLang="en-US"/>
          </a:p>
        </p:txBody>
      </p:sp>
      <p:sp>
        <p:nvSpPr>
          <p:cNvPr id="13315" name="Rectangle 3">
            <a:extLst>
              <a:ext uri="{FF2B5EF4-FFF2-40B4-BE49-F238E27FC236}">
                <a16:creationId xmlns:a16="http://schemas.microsoft.com/office/drawing/2014/main" id="{260F39F0-0516-44D9-B1D1-7820C7412BC8}"/>
              </a:ext>
            </a:extLst>
          </p:cNvPr>
          <p:cNvSpPr>
            <a:spLocks noGrp="1" noChangeArrowheads="1"/>
          </p:cNvSpPr>
          <p:nvPr>
            <p:ph type="body" idx="1"/>
          </p:nvPr>
        </p:nvSpPr>
        <p:spPr>
          <a:xfrm>
            <a:off x="228600" y="1447800"/>
            <a:ext cx="8686800" cy="4678363"/>
          </a:xfrm>
        </p:spPr>
        <p:txBody>
          <a:bodyPr/>
          <a:lstStyle/>
          <a:p>
            <a:pPr algn="ctr" eaLnBrk="1" hangingPunct="1">
              <a:lnSpc>
                <a:spcPct val="130000"/>
              </a:lnSpc>
              <a:buFontTx/>
              <a:buNone/>
            </a:pPr>
            <a:r>
              <a:rPr lang="en-US" altLang="en-US" sz="3600"/>
              <a:t>This message should cause us to carry swiftly this good news to all who have not yet obeyed the precious Gospel of Jesus Christ.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p:cTn id="7" dur="5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331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33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2D0DD11-0432-4D65-B96F-7E59E89EC3C4}"/>
              </a:ext>
            </a:extLst>
          </p:cNvPr>
          <p:cNvSpPr>
            <a:spLocks noGrp="1" noChangeArrowheads="1"/>
          </p:cNvSpPr>
          <p:nvPr>
            <p:ph type="title"/>
          </p:nvPr>
        </p:nvSpPr>
        <p:spPr/>
        <p:txBody>
          <a:bodyPr/>
          <a:lstStyle/>
          <a:p>
            <a:pPr eaLnBrk="1" hangingPunct="1"/>
            <a:endParaRPr lang="en-US" altLang="en-US"/>
          </a:p>
        </p:txBody>
      </p:sp>
      <p:sp>
        <p:nvSpPr>
          <p:cNvPr id="14339" name="Rectangle 3">
            <a:extLst>
              <a:ext uri="{FF2B5EF4-FFF2-40B4-BE49-F238E27FC236}">
                <a16:creationId xmlns:a16="http://schemas.microsoft.com/office/drawing/2014/main" id="{ACF762D4-54F2-4F5A-82A3-41470C11D29F}"/>
              </a:ext>
            </a:extLst>
          </p:cNvPr>
          <p:cNvSpPr>
            <a:spLocks noGrp="1" noChangeArrowheads="1"/>
          </p:cNvSpPr>
          <p:nvPr>
            <p:ph type="body" idx="1"/>
          </p:nvPr>
        </p:nvSpPr>
        <p:spPr/>
        <p:txBody>
          <a:bodyPr/>
          <a:lstStyle/>
          <a:p>
            <a:pPr algn="ctr" eaLnBrk="1" hangingPunct="1">
              <a:lnSpc>
                <a:spcPct val="130000"/>
              </a:lnSpc>
              <a:buFontTx/>
              <a:buNone/>
            </a:pPr>
            <a:r>
              <a:rPr lang="en-US" altLang="en-US" sz="4000"/>
              <a:t>The prophetic word that Isaiah spoke reminded the people that the faithful remnant would </a:t>
            </a:r>
            <a:br>
              <a:rPr lang="en-US" altLang="en-US" sz="4000"/>
            </a:br>
            <a:r>
              <a:rPr lang="en-US" altLang="en-US" sz="4000"/>
              <a:t>be preserved!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p:cTn id="7" dur="5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33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9510-0FD5-4B94-B323-221DC9D3D92E}"/>
              </a:ext>
            </a:extLst>
          </p:cNvPr>
          <p:cNvSpPr>
            <a:spLocks noGrp="1"/>
          </p:cNvSpPr>
          <p:nvPr>
            <p:ph type="title"/>
          </p:nvPr>
        </p:nvSpPr>
        <p:spPr/>
        <p:txBody>
          <a:bodyPr/>
          <a:lstStyle/>
          <a:p>
            <a:r>
              <a:rPr lang="en-US" dirty="0"/>
              <a:t>Wonderful Blessings!</a:t>
            </a:r>
          </a:p>
        </p:txBody>
      </p:sp>
      <p:sp>
        <p:nvSpPr>
          <p:cNvPr id="3" name="Content Placeholder 2">
            <a:extLst>
              <a:ext uri="{FF2B5EF4-FFF2-40B4-BE49-F238E27FC236}">
                <a16:creationId xmlns:a16="http://schemas.microsoft.com/office/drawing/2014/main" id="{20D919BF-20B9-463D-A544-8DD548C3AAB8}"/>
              </a:ext>
            </a:extLst>
          </p:cNvPr>
          <p:cNvSpPr>
            <a:spLocks noGrp="1"/>
          </p:cNvSpPr>
          <p:nvPr>
            <p:ph idx="1"/>
          </p:nvPr>
        </p:nvSpPr>
        <p:spPr>
          <a:xfrm>
            <a:off x="268840" y="1051718"/>
            <a:ext cx="8686800" cy="5120482"/>
          </a:xfrm>
        </p:spPr>
        <p:txBody>
          <a:bodyPr/>
          <a:lstStyle/>
          <a:p>
            <a:pPr marL="0" indent="0">
              <a:buNone/>
            </a:pPr>
            <a:r>
              <a:rPr lang="en-US" dirty="0"/>
              <a:t>“In that day the Branch of the Lord will be beautiful and glorious, and the fruit of the earth will be the pride and the adornment of the survivors of Israel…he who is left in Zion…will be called holy—everyone who is recorded for life in Jerusalem…the Lord has washed away the filth of the daughters of Zion…then the Lord will…be a shelter to give shade from the heat by day, and refuge and protection.” (Isaiah 4:2-6) </a:t>
            </a:r>
          </a:p>
        </p:txBody>
      </p:sp>
    </p:spTree>
    <p:extLst>
      <p:ext uri="{BB962C8B-B14F-4D97-AF65-F5344CB8AC3E}">
        <p14:creationId xmlns:p14="http://schemas.microsoft.com/office/powerpoint/2010/main" val="414595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2D0DD11-0432-4D65-B96F-7E59E89EC3C4}"/>
              </a:ext>
            </a:extLst>
          </p:cNvPr>
          <p:cNvSpPr>
            <a:spLocks noGrp="1" noChangeArrowheads="1"/>
          </p:cNvSpPr>
          <p:nvPr>
            <p:ph type="title"/>
          </p:nvPr>
        </p:nvSpPr>
        <p:spPr/>
        <p:txBody>
          <a:bodyPr/>
          <a:lstStyle/>
          <a:p>
            <a:pPr eaLnBrk="1" hangingPunct="1"/>
            <a:endParaRPr lang="en-US" altLang="en-US"/>
          </a:p>
        </p:txBody>
      </p:sp>
      <p:sp>
        <p:nvSpPr>
          <p:cNvPr id="14339" name="Rectangle 3">
            <a:extLst>
              <a:ext uri="{FF2B5EF4-FFF2-40B4-BE49-F238E27FC236}">
                <a16:creationId xmlns:a16="http://schemas.microsoft.com/office/drawing/2014/main" id="{ACF762D4-54F2-4F5A-82A3-41470C11D29F}"/>
              </a:ext>
            </a:extLst>
          </p:cNvPr>
          <p:cNvSpPr>
            <a:spLocks noGrp="1" noChangeArrowheads="1"/>
          </p:cNvSpPr>
          <p:nvPr>
            <p:ph type="body" idx="1"/>
          </p:nvPr>
        </p:nvSpPr>
        <p:spPr/>
        <p:txBody>
          <a:bodyPr/>
          <a:lstStyle/>
          <a:p>
            <a:pPr algn="ctr" eaLnBrk="1" hangingPunct="1">
              <a:lnSpc>
                <a:spcPct val="130000"/>
              </a:lnSpc>
              <a:buFontTx/>
              <a:buNone/>
            </a:pPr>
            <a:endParaRPr lang="en-US" altLang="en-US" sz="4000" dirty="0"/>
          </a:p>
          <a:p>
            <a:pPr algn="ctr" eaLnBrk="1" hangingPunct="1">
              <a:lnSpc>
                <a:spcPct val="130000"/>
              </a:lnSpc>
              <a:buFontTx/>
              <a:buNone/>
            </a:pPr>
            <a:r>
              <a:rPr lang="en-US" altLang="en-US" sz="4000" dirty="0"/>
              <a:t>Are </a:t>
            </a:r>
            <a:r>
              <a:rPr lang="en-US" altLang="en-US" sz="4000" dirty="0">
                <a:solidFill>
                  <a:srgbClr val="FF0000"/>
                </a:solidFill>
              </a:rPr>
              <a:t>YOU</a:t>
            </a:r>
            <a:r>
              <a:rPr lang="en-US" altLang="en-US" sz="4000" dirty="0"/>
              <a:t> a part </a:t>
            </a:r>
            <a:br>
              <a:rPr lang="en-US" altLang="en-US" sz="4000" dirty="0"/>
            </a:br>
            <a:r>
              <a:rPr lang="en-US" altLang="en-US" sz="4000" dirty="0"/>
              <a:t>of the “Remnant”? </a:t>
            </a:r>
          </a:p>
        </p:txBody>
      </p:sp>
    </p:spTree>
    <p:extLst>
      <p:ext uri="{BB962C8B-B14F-4D97-AF65-F5344CB8AC3E}">
        <p14:creationId xmlns:p14="http://schemas.microsoft.com/office/powerpoint/2010/main" val="288484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339"/>
                                        </p:tgtEl>
                                        <p:attrNameLst>
                                          <p:attrName>style.visibility</p:attrName>
                                        </p:attrNameLst>
                                      </p:cBhvr>
                                      <p:to>
                                        <p:strVal val="visible"/>
                                      </p:to>
                                    </p:set>
                                    <p:anim calcmode="lin" valueType="num">
                                      <p:cBhvr>
                                        <p:cTn id="7" dur="500" fill="hold"/>
                                        <p:tgtEl>
                                          <p:spTgt spid="14339"/>
                                        </p:tgtEl>
                                        <p:attrNameLst>
                                          <p:attrName>ppt_w</p:attrName>
                                        </p:attrNameLst>
                                      </p:cBhvr>
                                      <p:tavLst>
                                        <p:tav tm="0">
                                          <p:val>
                                            <p:fltVal val="0"/>
                                          </p:val>
                                        </p:tav>
                                        <p:tav tm="100000">
                                          <p:val>
                                            <p:strVal val="#ppt_w"/>
                                          </p:val>
                                        </p:tav>
                                      </p:tavLst>
                                    </p:anim>
                                    <p:anim calcmode="lin" valueType="num">
                                      <p:cBhvr>
                                        <p:cTn id="8" dur="500" fill="hold"/>
                                        <p:tgtEl>
                                          <p:spTgt spid="14339"/>
                                        </p:tgtEl>
                                        <p:attrNameLst>
                                          <p:attrName>ppt_h</p:attrName>
                                        </p:attrNameLst>
                                      </p:cBhvr>
                                      <p:tavLst>
                                        <p:tav tm="0">
                                          <p:val>
                                            <p:fltVal val="0"/>
                                          </p:val>
                                        </p:tav>
                                        <p:tav tm="100000">
                                          <p:val>
                                            <p:strVal val="#ppt_h"/>
                                          </p:val>
                                        </p:tav>
                                      </p:tavLst>
                                    </p:anim>
                                    <p:animEffect transition="in" filter="fade">
                                      <p:cBhvr>
                                        <p:cTn id="9" dur="500"/>
                                        <p:tgtEl>
                                          <p:spTgt spid="14339"/>
                                        </p:tgtEl>
                                      </p:cBhvr>
                                    </p:animEffect>
                                  </p:childTnLst>
                                </p:cTn>
                              </p:par>
                            </p:childTnLst>
                          </p:cTn>
                        </p:par>
                        <p:par>
                          <p:cTn id="10" fill="hold">
                            <p:stCondLst>
                              <p:cond delay="500"/>
                            </p:stCondLst>
                            <p:childTnLst>
                              <p:par>
                                <p:cTn id="11" presetID="6" presetClass="emph" presetSubtype="0" fill="hold" grpId="1" nodeType="afterEffect">
                                  <p:stCondLst>
                                    <p:cond delay="0"/>
                                  </p:stCondLst>
                                  <p:childTnLst>
                                    <p:animScale>
                                      <p:cBhvr>
                                        <p:cTn id="12" dur="2000" fill="hold"/>
                                        <p:tgtEl>
                                          <p:spTgt spid="1433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3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774E135-287C-4629-896A-8D7E01440E3E}"/>
              </a:ext>
            </a:extLst>
          </p:cNvPr>
          <p:cNvSpPr>
            <a:spLocks noGrp="1" noChangeArrowheads="1"/>
          </p:cNvSpPr>
          <p:nvPr>
            <p:ph type="title"/>
          </p:nvPr>
        </p:nvSpPr>
        <p:spPr/>
        <p:txBody>
          <a:bodyPr/>
          <a:lstStyle/>
          <a:p>
            <a:pPr eaLnBrk="1" hangingPunct="1"/>
            <a:r>
              <a:rPr lang="en-US" altLang="en-US"/>
              <a:t>God’s Faithful Remnant</a:t>
            </a:r>
          </a:p>
        </p:txBody>
      </p:sp>
      <p:sp>
        <p:nvSpPr>
          <p:cNvPr id="17411" name="Rectangle 3">
            <a:extLst>
              <a:ext uri="{FF2B5EF4-FFF2-40B4-BE49-F238E27FC236}">
                <a16:creationId xmlns:a16="http://schemas.microsoft.com/office/drawing/2014/main" id="{CB8812EC-CEF1-4EFA-A2FB-9641C2730A79}"/>
              </a:ext>
            </a:extLst>
          </p:cNvPr>
          <p:cNvSpPr>
            <a:spLocks noGrp="1" noChangeArrowheads="1"/>
          </p:cNvSpPr>
          <p:nvPr>
            <p:ph type="body" idx="1"/>
          </p:nvPr>
        </p:nvSpPr>
        <p:spPr/>
        <p:txBody>
          <a:bodyPr/>
          <a:lstStyle/>
          <a:p>
            <a:pPr eaLnBrk="1" hangingPunct="1">
              <a:spcAft>
                <a:spcPct val="50000"/>
              </a:spcAft>
            </a:pPr>
            <a:r>
              <a:rPr lang="en-US" altLang="en-US"/>
              <a:t>God promised Abraham that all generations would be blessed </a:t>
            </a:r>
            <a:r>
              <a:rPr lang="en-US" altLang="en-US" b="0" i="1"/>
              <a:t>(Gen. 12:3)</a:t>
            </a:r>
          </a:p>
          <a:p>
            <a:pPr eaLnBrk="1" hangingPunct="1">
              <a:spcAft>
                <a:spcPct val="50000"/>
              </a:spcAft>
            </a:pPr>
            <a:r>
              <a:rPr lang="en-US" altLang="en-US"/>
              <a:t>God continued to keep His promise</a:t>
            </a:r>
          </a:p>
          <a:p>
            <a:pPr eaLnBrk="1" hangingPunct="1">
              <a:spcAft>
                <a:spcPct val="50000"/>
              </a:spcAft>
            </a:pPr>
            <a:r>
              <a:rPr lang="en-US" altLang="en-US"/>
              <a:t>Moses first mentioned the concept in Deut. 4:27-31</a:t>
            </a:r>
          </a:p>
          <a:p>
            <a:pPr eaLnBrk="1" hangingPunct="1">
              <a:spcAft>
                <a:spcPct val="50000"/>
              </a:spcAft>
            </a:pPr>
            <a:r>
              <a:rPr lang="en-US" altLang="en-US"/>
              <a:t>The remnant was preserved through God’s providential care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fade">
                                      <p:cBhvr>
                                        <p:cTn id="17" dur="500"/>
                                        <p:tgtEl>
                                          <p:spTgt spid="17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fade">
                                      <p:cBhvr>
                                        <p:cTn id="22" dur="5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a:extLst>
              <a:ext uri="{FF2B5EF4-FFF2-40B4-BE49-F238E27FC236}">
                <a16:creationId xmlns:a16="http://schemas.microsoft.com/office/drawing/2014/main" id="{FD004BAA-D0A9-4085-B780-798C1B346617}"/>
              </a:ext>
            </a:extLst>
          </p:cNvPr>
          <p:cNvSpPr>
            <a:spLocks noGrp="1" noChangeArrowheads="1"/>
          </p:cNvSpPr>
          <p:nvPr>
            <p:ph type="title"/>
          </p:nvPr>
        </p:nvSpPr>
        <p:spPr/>
        <p:txBody>
          <a:bodyPr/>
          <a:lstStyle/>
          <a:p>
            <a:pPr eaLnBrk="1" hangingPunct="1"/>
            <a:r>
              <a:rPr lang="en-US" altLang="en-US"/>
              <a:t>Isaiah’s Use of the Remnant</a:t>
            </a:r>
          </a:p>
        </p:txBody>
      </p:sp>
      <p:sp>
        <p:nvSpPr>
          <p:cNvPr id="4101" name="Rectangle 5">
            <a:extLst>
              <a:ext uri="{FF2B5EF4-FFF2-40B4-BE49-F238E27FC236}">
                <a16:creationId xmlns:a16="http://schemas.microsoft.com/office/drawing/2014/main" id="{CB215DB3-9EC1-413C-8D82-EEBEB8D034B4}"/>
              </a:ext>
            </a:extLst>
          </p:cNvPr>
          <p:cNvSpPr>
            <a:spLocks noGrp="1" noChangeArrowheads="1"/>
          </p:cNvSpPr>
          <p:nvPr>
            <p:ph type="body" idx="1"/>
          </p:nvPr>
        </p:nvSpPr>
        <p:spPr/>
        <p:txBody>
          <a:bodyPr/>
          <a:lstStyle/>
          <a:p>
            <a:pPr eaLnBrk="1" hangingPunct="1">
              <a:spcAft>
                <a:spcPct val="50000"/>
              </a:spcAft>
            </a:pPr>
            <a:r>
              <a:rPr lang="en-US" altLang="en-US" sz="2800"/>
              <a:t>Persistence in Sin</a:t>
            </a:r>
          </a:p>
          <a:p>
            <a:pPr eaLnBrk="1" hangingPunct="1">
              <a:spcAft>
                <a:spcPct val="50000"/>
              </a:spcAft>
            </a:pPr>
            <a:r>
              <a:rPr lang="en-US" altLang="en-US" sz="2800"/>
              <a:t>God is faithful in honoring Promises</a:t>
            </a:r>
          </a:p>
          <a:p>
            <a:pPr lvl="1" eaLnBrk="1" hangingPunct="1">
              <a:spcAft>
                <a:spcPct val="50000"/>
              </a:spcAft>
            </a:pPr>
            <a:r>
              <a:rPr lang="en-US" altLang="en-US" sz="2400"/>
              <a:t>Consider Isaiah’s emphasis on Abrahimic and Davidic covenants! </a:t>
            </a:r>
            <a:r>
              <a:rPr lang="en-US" altLang="en-US" sz="2400" i="1"/>
              <a:t>(7:2, 13; 9:6ff; 11:1ff; 22:22; 29:22; 41:8; 51:2; 55:3-5; 63:16)</a:t>
            </a:r>
          </a:p>
          <a:p>
            <a:pPr eaLnBrk="1" hangingPunct="1">
              <a:spcAft>
                <a:spcPct val="50000"/>
              </a:spcAft>
            </a:pPr>
            <a:r>
              <a:rPr lang="en-US" altLang="en-US" sz="2800"/>
              <a:t>Survivors of the apostasy</a:t>
            </a:r>
          </a:p>
          <a:p>
            <a:pPr lvl="1" eaLnBrk="1" hangingPunct="1">
              <a:spcAft>
                <a:spcPct val="50000"/>
              </a:spcAft>
            </a:pPr>
            <a:r>
              <a:rPr lang="en-US" altLang="en-US" sz="2400"/>
              <a:t>Those who cling to God</a:t>
            </a:r>
          </a:p>
          <a:p>
            <a:pPr lvl="1" eaLnBrk="1" hangingPunct="1">
              <a:spcAft>
                <a:spcPct val="50000"/>
              </a:spcAft>
            </a:pPr>
            <a:r>
              <a:rPr lang="en-US" altLang="en-US" sz="2400"/>
              <a:t>The faithful of God’s church </a:t>
            </a:r>
            <a:r>
              <a:rPr lang="en-US" altLang="en-US" sz="2000" b="1" i="1"/>
              <a:t>(Romans 9-11)</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fade">
                                      <p:cBhvr>
                                        <p:cTn id="7" dur="500"/>
                                        <p:tgtEl>
                                          <p:spTgt spid="410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01">
                                            <p:txEl>
                                              <p:pRg st="1" end="1"/>
                                            </p:txEl>
                                          </p:spTgt>
                                        </p:tgtEl>
                                        <p:attrNameLst>
                                          <p:attrName>style.visibility</p:attrName>
                                        </p:attrNameLst>
                                      </p:cBhvr>
                                      <p:to>
                                        <p:strVal val="visible"/>
                                      </p:to>
                                    </p:set>
                                    <p:animEffect transition="in" filter="fade">
                                      <p:cBhvr>
                                        <p:cTn id="12" dur="500"/>
                                        <p:tgtEl>
                                          <p:spTgt spid="4101">
                                            <p:txEl>
                                              <p:pRg st="1" end="1"/>
                                            </p:txEl>
                                          </p:spTgt>
                                        </p:tgtEl>
                                      </p:cBhvr>
                                    </p:animEffect>
                                  </p:childTnLst>
                                </p:cTn>
                              </p:par>
                            </p:childTnLst>
                          </p:cTn>
                        </p:par>
                        <p:par>
                          <p:cTn id="13" fill="hold" nodeType="afterGroup">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101">
                                            <p:txEl>
                                              <p:pRg st="2" end="2"/>
                                            </p:txEl>
                                          </p:spTgt>
                                        </p:tgtEl>
                                        <p:attrNameLst>
                                          <p:attrName>style.visibility</p:attrName>
                                        </p:attrNameLst>
                                      </p:cBhvr>
                                      <p:to>
                                        <p:strVal val="visible"/>
                                      </p:to>
                                    </p:set>
                                    <p:animEffect transition="in" filter="fade">
                                      <p:cBhvr>
                                        <p:cTn id="16" dur="500"/>
                                        <p:tgtEl>
                                          <p:spTgt spid="4101">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101">
                                            <p:txEl>
                                              <p:pRg st="3" end="3"/>
                                            </p:txEl>
                                          </p:spTgt>
                                        </p:tgtEl>
                                        <p:attrNameLst>
                                          <p:attrName>style.visibility</p:attrName>
                                        </p:attrNameLst>
                                      </p:cBhvr>
                                      <p:to>
                                        <p:strVal val="visible"/>
                                      </p:to>
                                    </p:set>
                                    <p:animEffect transition="in" filter="fade">
                                      <p:cBhvr>
                                        <p:cTn id="21" dur="500"/>
                                        <p:tgtEl>
                                          <p:spTgt spid="4101">
                                            <p:txEl>
                                              <p:pRg st="3" end="3"/>
                                            </p:txEl>
                                          </p:spTgt>
                                        </p:tgtEl>
                                      </p:cBhvr>
                                    </p:animEffect>
                                  </p:childTnLst>
                                </p:cTn>
                              </p:par>
                            </p:childTnLst>
                          </p:cTn>
                        </p:par>
                        <p:par>
                          <p:cTn id="22" fill="hold" nodeType="afterGroup">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4101">
                                            <p:txEl>
                                              <p:pRg st="4" end="4"/>
                                            </p:txEl>
                                          </p:spTgt>
                                        </p:tgtEl>
                                        <p:attrNameLst>
                                          <p:attrName>style.visibility</p:attrName>
                                        </p:attrNameLst>
                                      </p:cBhvr>
                                      <p:to>
                                        <p:strVal val="visible"/>
                                      </p:to>
                                    </p:set>
                                    <p:animEffect transition="in" filter="fade">
                                      <p:cBhvr>
                                        <p:cTn id="25" dur="500"/>
                                        <p:tgtEl>
                                          <p:spTgt spid="4101">
                                            <p:txEl>
                                              <p:pRg st="4" end="4"/>
                                            </p:txEl>
                                          </p:spTgt>
                                        </p:tgtEl>
                                      </p:cBhvr>
                                    </p:animEffect>
                                  </p:childTnLst>
                                </p:cTn>
                              </p:par>
                            </p:childTnLst>
                          </p:cTn>
                        </p:par>
                        <p:par>
                          <p:cTn id="26" fill="hold" nodeType="afterGroup">
                            <p:stCondLst>
                              <p:cond delay="1000"/>
                            </p:stCondLst>
                            <p:childTnLst>
                              <p:par>
                                <p:cTn id="27" presetID="10" presetClass="entr" presetSubtype="0" fill="hold" grpId="0" nodeType="afterEffect">
                                  <p:stCondLst>
                                    <p:cond delay="0"/>
                                  </p:stCondLst>
                                  <p:childTnLst>
                                    <p:set>
                                      <p:cBhvr>
                                        <p:cTn id="28" dur="1" fill="hold">
                                          <p:stCondLst>
                                            <p:cond delay="0"/>
                                          </p:stCondLst>
                                        </p:cTn>
                                        <p:tgtEl>
                                          <p:spTgt spid="4101">
                                            <p:txEl>
                                              <p:pRg st="5" end="5"/>
                                            </p:txEl>
                                          </p:spTgt>
                                        </p:tgtEl>
                                        <p:attrNameLst>
                                          <p:attrName>style.visibility</p:attrName>
                                        </p:attrNameLst>
                                      </p:cBhvr>
                                      <p:to>
                                        <p:strVal val="visible"/>
                                      </p:to>
                                    </p:set>
                                    <p:animEffect transition="in" filter="fade">
                                      <p:cBhvr>
                                        <p:cTn id="29" dur="500"/>
                                        <p:tgtEl>
                                          <p:spTgt spid="410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9C5EDF8C-1687-42B8-B2F5-8B5DE6529E98}"/>
              </a:ext>
            </a:extLst>
          </p:cNvPr>
          <p:cNvSpPr>
            <a:spLocks noGrp="1" noChangeArrowheads="1"/>
          </p:cNvSpPr>
          <p:nvPr>
            <p:ph type="title"/>
          </p:nvPr>
        </p:nvSpPr>
        <p:spPr/>
        <p:txBody>
          <a:bodyPr/>
          <a:lstStyle/>
          <a:p>
            <a:pPr eaLnBrk="1" hangingPunct="1"/>
            <a:r>
              <a:rPr lang="en-US" altLang="en-US"/>
              <a:t>The “Remnant”</a:t>
            </a:r>
          </a:p>
        </p:txBody>
      </p:sp>
      <p:sp>
        <p:nvSpPr>
          <p:cNvPr id="5125" name="Rectangle 5">
            <a:extLst>
              <a:ext uri="{FF2B5EF4-FFF2-40B4-BE49-F238E27FC236}">
                <a16:creationId xmlns:a16="http://schemas.microsoft.com/office/drawing/2014/main" id="{687C8957-2298-4E5E-9858-F4E9B219CCD2}"/>
              </a:ext>
            </a:extLst>
          </p:cNvPr>
          <p:cNvSpPr>
            <a:spLocks noGrp="1" noChangeArrowheads="1"/>
          </p:cNvSpPr>
          <p:nvPr>
            <p:ph type="body" idx="1"/>
          </p:nvPr>
        </p:nvSpPr>
        <p:spPr>
          <a:xfrm>
            <a:off x="228600" y="1219200"/>
            <a:ext cx="8763000" cy="4876800"/>
          </a:xfrm>
        </p:spPr>
        <p:txBody>
          <a:bodyPr/>
          <a:lstStyle/>
          <a:p>
            <a:pPr eaLnBrk="1" hangingPunct="1">
              <a:spcAft>
                <a:spcPct val="50000"/>
              </a:spcAft>
            </a:pPr>
            <a:r>
              <a:rPr lang="en-US" altLang="en-US" dirty="0"/>
              <a:t>The “new” Israel</a:t>
            </a:r>
          </a:p>
          <a:p>
            <a:pPr eaLnBrk="1" hangingPunct="1">
              <a:spcAft>
                <a:spcPct val="50000"/>
              </a:spcAft>
            </a:pPr>
            <a:r>
              <a:rPr lang="en-US" altLang="en-US" dirty="0"/>
              <a:t>Always remains </a:t>
            </a:r>
            <a:r>
              <a:rPr lang="en-US" altLang="en-US" b="0" i="1" dirty="0"/>
              <a:t>(Hebrews 12:28)</a:t>
            </a:r>
          </a:p>
          <a:p>
            <a:pPr eaLnBrk="1" hangingPunct="1">
              <a:spcAft>
                <a:spcPct val="50000"/>
              </a:spcAft>
            </a:pPr>
            <a:r>
              <a:rPr lang="en-US" altLang="en-US" dirty="0"/>
              <a:t>Keeps the Church present until Christ’s Return</a:t>
            </a:r>
          </a:p>
          <a:p>
            <a:pPr eaLnBrk="1" hangingPunct="1">
              <a:spcAft>
                <a:spcPct val="50000"/>
              </a:spcAft>
            </a:pPr>
            <a:r>
              <a:rPr lang="en-US" altLang="en-US" dirty="0"/>
              <a:t>Only ones to be saved</a:t>
            </a:r>
          </a:p>
          <a:p>
            <a:pPr eaLnBrk="1" hangingPunct="1">
              <a:spcAft>
                <a:spcPct val="50000"/>
              </a:spcAft>
            </a:pPr>
            <a:r>
              <a:rPr lang="en-US" altLang="en-US" dirty="0"/>
              <a:t>Only the faithful in the “Kingdom” </a:t>
            </a:r>
            <a:r>
              <a:rPr lang="en-US" altLang="en-US" b="0" i="1" dirty="0"/>
              <a:t>(Church)</a:t>
            </a:r>
            <a:r>
              <a:rPr lang="en-US" altLang="en-US"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Effect transition="in" filter="fade">
                                      <p:cBhvr>
                                        <p:cTn id="7" dur="500"/>
                                        <p:tgtEl>
                                          <p:spTgt spid="512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5">
                                            <p:txEl>
                                              <p:pRg st="1" end="1"/>
                                            </p:txEl>
                                          </p:spTgt>
                                        </p:tgtEl>
                                        <p:attrNameLst>
                                          <p:attrName>style.visibility</p:attrName>
                                        </p:attrNameLst>
                                      </p:cBhvr>
                                      <p:to>
                                        <p:strVal val="visible"/>
                                      </p:to>
                                    </p:set>
                                    <p:animEffect transition="in" filter="fade">
                                      <p:cBhvr>
                                        <p:cTn id="12" dur="500"/>
                                        <p:tgtEl>
                                          <p:spTgt spid="512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5">
                                            <p:txEl>
                                              <p:pRg st="2" end="2"/>
                                            </p:txEl>
                                          </p:spTgt>
                                        </p:tgtEl>
                                        <p:attrNameLst>
                                          <p:attrName>style.visibility</p:attrName>
                                        </p:attrNameLst>
                                      </p:cBhvr>
                                      <p:to>
                                        <p:strVal val="visible"/>
                                      </p:to>
                                    </p:set>
                                    <p:animEffect transition="in" filter="fade">
                                      <p:cBhvr>
                                        <p:cTn id="17" dur="500"/>
                                        <p:tgtEl>
                                          <p:spTgt spid="512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5">
                                            <p:txEl>
                                              <p:pRg st="3" end="3"/>
                                            </p:txEl>
                                          </p:spTgt>
                                        </p:tgtEl>
                                        <p:attrNameLst>
                                          <p:attrName>style.visibility</p:attrName>
                                        </p:attrNameLst>
                                      </p:cBhvr>
                                      <p:to>
                                        <p:strVal val="visible"/>
                                      </p:to>
                                    </p:set>
                                    <p:animEffect transition="in" filter="fade">
                                      <p:cBhvr>
                                        <p:cTn id="22" dur="500"/>
                                        <p:tgtEl>
                                          <p:spTgt spid="512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125">
                                            <p:txEl>
                                              <p:pRg st="4" end="4"/>
                                            </p:txEl>
                                          </p:spTgt>
                                        </p:tgtEl>
                                        <p:attrNameLst>
                                          <p:attrName>style.visibility</p:attrName>
                                        </p:attrNameLst>
                                      </p:cBhvr>
                                      <p:to>
                                        <p:strVal val="visible"/>
                                      </p:to>
                                    </p:set>
                                    <p:animEffect transition="in" filter="fade">
                                      <p:cBhvr>
                                        <p:cTn id="2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a:extLst>
              <a:ext uri="{FF2B5EF4-FFF2-40B4-BE49-F238E27FC236}">
                <a16:creationId xmlns:a16="http://schemas.microsoft.com/office/drawing/2014/main" id="{91BDB76D-0148-48A0-8A87-5EEE637522F3}"/>
              </a:ext>
            </a:extLst>
          </p:cNvPr>
          <p:cNvSpPr>
            <a:spLocks noGrp="1" noChangeArrowheads="1"/>
          </p:cNvSpPr>
          <p:nvPr>
            <p:ph type="title"/>
          </p:nvPr>
        </p:nvSpPr>
        <p:spPr/>
        <p:txBody>
          <a:bodyPr/>
          <a:lstStyle/>
          <a:p>
            <a:pPr eaLnBrk="1" hangingPunct="1"/>
            <a:r>
              <a:rPr lang="en-US" altLang="en-US"/>
              <a:t>Identifying Traits of Remnant</a:t>
            </a:r>
          </a:p>
        </p:txBody>
      </p:sp>
      <p:sp>
        <p:nvSpPr>
          <p:cNvPr id="6149" name="Rectangle 5">
            <a:extLst>
              <a:ext uri="{FF2B5EF4-FFF2-40B4-BE49-F238E27FC236}">
                <a16:creationId xmlns:a16="http://schemas.microsoft.com/office/drawing/2014/main" id="{6D332225-052B-474C-89F5-40922C13969F}"/>
              </a:ext>
            </a:extLst>
          </p:cNvPr>
          <p:cNvSpPr>
            <a:spLocks noGrp="1" noChangeArrowheads="1"/>
          </p:cNvSpPr>
          <p:nvPr>
            <p:ph type="body" idx="1"/>
          </p:nvPr>
        </p:nvSpPr>
        <p:spPr/>
        <p:txBody>
          <a:bodyPr/>
          <a:lstStyle/>
          <a:p>
            <a:pPr eaLnBrk="1" hangingPunct="1"/>
            <a:r>
              <a:rPr lang="en-US" altLang="en-US"/>
              <a:t>Citizens of God’s Kingdom </a:t>
            </a:r>
            <a:r>
              <a:rPr lang="en-US" altLang="en-US" b="0" i="1"/>
              <a:t>(2:2-4; 9:6-7; 11:11-16; 16:5; 25:6-9; 32:1-4; 56:7)</a:t>
            </a:r>
          </a:p>
          <a:p>
            <a:pPr eaLnBrk="1" hangingPunct="1"/>
            <a:r>
              <a:rPr lang="en-US" altLang="en-US"/>
              <a:t>Called by God’s Name </a:t>
            </a:r>
            <a:r>
              <a:rPr lang="en-US" altLang="en-US" b="0" i="1"/>
              <a:t>(4:1-6; 43:7; 65:15)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fade">
                                      <p:cBhvr>
                                        <p:cTn id="7" dur="500"/>
                                        <p:tgtEl>
                                          <p:spTgt spid="614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9">
                                            <p:txEl>
                                              <p:pRg st="1" end="1"/>
                                            </p:txEl>
                                          </p:spTgt>
                                        </p:tgtEl>
                                        <p:attrNameLst>
                                          <p:attrName>style.visibility</p:attrName>
                                        </p:attrNameLst>
                                      </p:cBhvr>
                                      <p:to>
                                        <p:strVal val="visible"/>
                                      </p:to>
                                    </p:set>
                                    <p:animEffect transition="in" filter="fade">
                                      <p:cBhvr>
                                        <p:cTn id="12" dur="500"/>
                                        <p:tgtEl>
                                          <p:spTgt spid="614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a:extLst>
              <a:ext uri="{FF2B5EF4-FFF2-40B4-BE49-F238E27FC236}">
                <a16:creationId xmlns:a16="http://schemas.microsoft.com/office/drawing/2014/main" id="{88C7CFA8-9AD4-4380-818D-9C80A0E9B2E0}"/>
              </a:ext>
            </a:extLst>
          </p:cNvPr>
          <p:cNvSpPr>
            <a:spLocks noGrp="1" noChangeArrowheads="1"/>
          </p:cNvSpPr>
          <p:nvPr>
            <p:ph type="title"/>
          </p:nvPr>
        </p:nvSpPr>
        <p:spPr/>
        <p:txBody>
          <a:bodyPr/>
          <a:lstStyle/>
          <a:p>
            <a:pPr eaLnBrk="1" hangingPunct="1"/>
            <a:r>
              <a:rPr lang="en-US" altLang="en-US"/>
              <a:t>Today’s Culture</a:t>
            </a:r>
          </a:p>
        </p:txBody>
      </p:sp>
      <p:sp>
        <p:nvSpPr>
          <p:cNvPr id="7175" name="Rectangle 7">
            <a:extLst>
              <a:ext uri="{FF2B5EF4-FFF2-40B4-BE49-F238E27FC236}">
                <a16:creationId xmlns:a16="http://schemas.microsoft.com/office/drawing/2014/main" id="{36A9B8EA-093E-4FAD-891B-301F30C60578}"/>
              </a:ext>
            </a:extLst>
          </p:cNvPr>
          <p:cNvSpPr>
            <a:spLocks noGrp="1" noChangeArrowheads="1"/>
          </p:cNvSpPr>
          <p:nvPr>
            <p:ph type="body" idx="1"/>
          </p:nvPr>
        </p:nvSpPr>
        <p:spPr/>
        <p:txBody>
          <a:bodyPr/>
          <a:lstStyle/>
          <a:p>
            <a:pPr eaLnBrk="1" hangingPunct="1">
              <a:lnSpc>
                <a:spcPct val="130000"/>
              </a:lnSpc>
              <a:spcAft>
                <a:spcPct val="50000"/>
              </a:spcAft>
            </a:pPr>
            <a:r>
              <a:rPr lang="en-US" altLang="en-US"/>
              <a:t>Are some ashamed to wear God’s Name? </a:t>
            </a:r>
          </a:p>
          <a:p>
            <a:pPr eaLnBrk="1" hangingPunct="1">
              <a:lnSpc>
                <a:spcPct val="130000"/>
              </a:lnSpc>
              <a:spcAft>
                <a:spcPct val="50000"/>
              </a:spcAft>
            </a:pPr>
            <a:r>
              <a:rPr lang="en-US" altLang="en-US"/>
              <a:t>Is it uncomfortable to maintain that one must wear God’s Name? </a:t>
            </a:r>
          </a:p>
          <a:p>
            <a:pPr eaLnBrk="1" hangingPunct="1">
              <a:lnSpc>
                <a:spcPct val="130000"/>
              </a:lnSpc>
              <a:spcAft>
                <a:spcPct val="50000"/>
              </a:spcAft>
            </a:pPr>
            <a:r>
              <a:rPr lang="en-US" altLang="en-US"/>
              <a:t>Will some replace God’s Name to entice more?</a:t>
            </a:r>
          </a:p>
        </p:txBody>
      </p:sp>
      <p:sp>
        <p:nvSpPr>
          <p:cNvPr id="7176" name="WordArt 8">
            <a:extLst>
              <a:ext uri="{FF2B5EF4-FFF2-40B4-BE49-F238E27FC236}">
                <a16:creationId xmlns:a16="http://schemas.microsoft.com/office/drawing/2014/main" id="{B3F0EEBF-928D-4736-B9F2-E9952AD77831}"/>
              </a:ext>
            </a:extLst>
          </p:cNvPr>
          <p:cNvSpPr>
            <a:spLocks noChangeArrowheads="1" noChangeShapeType="1" noTextEdit="1"/>
          </p:cNvSpPr>
          <p:nvPr/>
        </p:nvSpPr>
        <p:spPr bwMode="auto">
          <a:xfrm rot="-891517">
            <a:off x="609600" y="2057400"/>
            <a:ext cx="8229600" cy="28956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CC0000"/>
                </a:solidFill>
                <a:effectLst>
                  <a:outerShdw dist="35921" dir="2700000" algn="ctr" rotWithShape="0">
                    <a:schemeClr val="tx1">
                      <a:alpha val="79999"/>
                    </a:schemeClr>
                  </a:outerShdw>
                </a:effectLst>
                <a:latin typeface="Trebuchet MS" panose="020B0603020202020204" pitchFamily="34" charset="0"/>
              </a:rPr>
              <a:t>If you want to be identified </a:t>
            </a:r>
          </a:p>
          <a:p>
            <a:pPr algn="ctr"/>
            <a:r>
              <a:rPr lang="en-US" sz="3600" b="1" kern="10">
                <a:ln w="9525">
                  <a:solidFill>
                    <a:srgbClr val="000000"/>
                  </a:solidFill>
                  <a:round/>
                  <a:headEnd/>
                  <a:tailEnd/>
                </a:ln>
                <a:solidFill>
                  <a:srgbClr val="CC0000"/>
                </a:solidFill>
                <a:effectLst>
                  <a:outerShdw dist="35921" dir="2700000" algn="ctr" rotWithShape="0">
                    <a:schemeClr val="tx1">
                      <a:alpha val="79999"/>
                    </a:schemeClr>
                  </a:outerShdw>
                </a:effectLst>
                <a:latin typeface="Trebuchet MS" panose="020B0603020202020204" pitchFamily="34" charset="0"/>
              </a:rPr>
              <a:t>with the “Remnant” then</a:t>
            </a:r>
          </a:p>
          <a:p>
            <a:pPr algn="ctr"/>
            <a:r>
              <a:rPr lang="en-US" sz="3600" b="1" kern="10">
                <a:ln w="9525">
                  <a:solidFill>
                    <a:srgbClr val="000000"/>
                  </a:solidFill>
                  <a:round/>
                  <a:headEnd/>
                  <a:tailEnd/>
                </a:ln>
                <a:solidFill>
                  <a:srgbClr val="CC0000"/>
                </a:solidFill>
                <a:effectLst>
                  <a:outerShdw dist="35921" dir="2700000" algn="ctr" rotWithShape="0">
                    <a:schemeClr val="tx1">
                      <a:alpha val="79999"/>
                    </a:schemeClr>
                  </a:outerShdw>
                </a:effectLst>
                <a:latin typeface="Trebuchet MS" panose="020B0603020202020204" pitchFamily="34" charset="0"/>
              </a:rPr>
              <a:t>You MUST be identified</a:t>
            </a:r>
          </a:p>
          <a:p>
            <a:pPr algn="ctr"/>
            <a:r>
              <a:rPr lang="en-US" sz="3600" b="1" kern="10">
                <a:ln w="9525">
                  <a:solidFill>
                    <a:srgbClr val="000000"/>
                  </a:solidFill>
                  <a:round/>
                  <a:headEnd/>
                  <a:tailEnd/>
                </a:ln>
                <a:solidFill>
                  <a:srgbClr val="CC0000"/>
                </a:solidFill>
                <a:effectLst>
                  <a:outerShdw dist="35921" dir="2700000" algn="ctr" rotWithShape="0">
                    <a:schemeClr val="tx1">
                      <a:alpha val="79999"/>
                    </a:schemeClr>
                  </a:outerShdw>
                </a:effectLst>
                <a:latin typeface="Trebuchet MS" panose="020B0603020202020204" pitchFamily="34" charset="0"/>
              </a:rPr>
              <a:t>by God's name!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5">
                                            <p:txEl>
                                              <p:pRg st="0" end="0"/>
                                            </p:txEl>
                                          </p:spTgt>
                                        </p:tgtEl>
                                        <p:attrNameLst>
                                          <p:attrName>style.visibility</p:attrName>
                                        </p:attrNameLst>
                                      </p:cBhvr>
                                      <p:to>
                                        <p:strVal val="visible"/>
                                      </p:to>
                                    </p:set>
                                    <p:animEffect transition="in" filter="fade">
                                      <p:cBhvr>
                                        <p:cTn id="7" dur="500"/>
                                        <p:tgtEl>
                                          <p:spTgt spid="7175">
                                            <p:txEl>
                                              <p:pRg st="0" end="0"/>
                                            </p:txEl>
                                          </p:spTgt>
                                        </p:tgtEl>
                                      </p:cBhvr>
                                    </p:animEffect>
                                  </p:childTnLst>
                                  <p:subTnLst>
                                    <p:animClr clrSpc="rgb" dir="cw">
                                      <p:cBhvr override="childStyle">
                                        <p:cTn dur="1" fill="hold" display="0" masterRel="nextClick" afterEffect="1"/>
                                        <p:tgtEl>
                                          <p:spTgt spid="7175">
                                            <p:txEl>
                                              <p:pRg st="0" end="0"/>
                                            </p:txEl>
                                          </p:spTgt>
                                        </p:tgtEl>
                                        <p:attrNameLst>
                                          <p:attrName>ppt_c</p:attrName>
                                        </p:attrNameLst>
                                      </p:cBhvr>
                                      <p:to>
                                        <a:srgbClr val="FFCC99"/>
                                      </p:to>
                                    </p:animClr>
                                  </p:subTnLst>
                                </p:cTn>
                              </p:par>
                              <p:par>
                                <p:cTn id="8" presetID="10" presetClass="entr" presetSubtype="0" fill="hold" grpId="0" nodeType="withEffect">
                                  <p:stCondLst>
                                    <p:cond delay="0"/>
                                  </p:stCondLst>
                                  <p:childTnLst>
                                    <p:set>
                                      <p:cBhvr>
                                        <p:cTn id="9" dur="1" fill="hold">
                                          <p:stCondLst>
                                            <p:cond delay="0"/>
                                          </p:stCondLst>
                                        </p:cTn>
                                        <p:tgtEl>
                                          <p:spTgt spid="7175">
                                            <p:txEl>
                                              <p:pRg st="1" end="1"/>
                                            </p:txEl>
                                          </p:spTgt>
                                        </p:tgtEl>
                                        <p:attrNameLst>
                                          <p:attrName>style.visibility</p:attrName>
                                        </p:attrNameLst>
                                      </p:cBhvr>
                                      <p:to>
                                        <p:strVal val="visible"/>
                                      </p:to>
                                    </p:set>
                                    <p:animEffect transition="in" filter="fade">
                                      <p:cBhvr>
                                        <p:cTn id="10" dur="500"/>
                                        <p:tgtEl>
                                          <p:spTgt spid="7175">
                                            <p:txEl>
                                              <p:pRg st="1" end="1"/>
                                            </p:txEl>
                                          </p:spTgt>
                                        </p:tgtEl>
                                      </p:cBhvr>
                                    </p:animEffect>
                                  </p:childTnLst>
                                  <p:subTnLst>
                                    <p:animClr clrSpc="rgb" dir="cw">
                                      <p:cBhvr override="childStyle">
                                        <p:cTn dur="1" fill="hold" display="0" masterRel="nextClick" afterEffect="1"/>
                                        <p:tgtEl>
                                          <p:spTgt spid="7175">
                                            <p:txEl>
                                              <p:pRg st="1" end="1"/>
                                            </p:txEl>
                                          </p:spTgt>
                                        </p:tgtEl>
                                        <p:attrNameLst>
                                          <p:attrName>ppt_c</p:attrName>
                                        </p:attrNameLst>
                                      </p:cBhvr>
                                      <p:to>
                                        <a:srgbClr val="FFCC99"/>
                                      </p:to>
                                    </p:animClr>
                                  </p:subTnLst>
                                </p:cTn>
                              </p:par>
                              <p:par>
                                <p:cTn id="11" presetID="10" presetClass="entr" presetSubtype="0" fill="hold" grpId="0" nodeType="withEffect">
                                  <p:stCondLst>
                                    <p:cond delay="0"/>
                                  </p:stCondLst>
                                  <p:childTnLst>
                                    <p:set>
                                      <p:cBhvr>
                                        <p:cTn id="12" dur="1" fill="hold">
                                          <p:stCondLst>
                                            <p:cond delay="0"/>
                                          </p:stCondLst>
                                        </p:cTn>
                                        <p:tgtEl>
                                          <p:spTgt spid="7175">
                                            <p:txEl>
                                              <p:pRg st="2" end="2"/>
                                            </p:txEl>
                                          </p:spTgt>
                                        </p:tgtEl>
                                        <p:attrNameLst>
                                          <p:attrName>style.visibility</p:attrName>
                                        </p:attrNameLst>
                                      </p:cBhvr>
                                      <p:to>
                                        <p:strVal val="visible"/>
                                      </p:to>
                                    </p:set>
                                    <p:animEffect transition="in" filter="fade">
                                      <p:cBhvr>
                                        <p:cTn id="13" dur="500"/>
                                        <p:tgtEl>
                                          <p:spTgt spid="7175">
                                            <p:txEl>
                                              <p:pRg st="2" end="2"/>
                                            </p:txEl>
                                          </p:spTgt>
                                        </p:tgtEl>
                                      </p:cBhvr>
                                    </p:animEffect>
                                  </p:childTnLst>
                                  <p:subTnLst>
                                    <p:animClr clrSpc="rgb" dir="cw">
                                      <p:cBhvr override="childStyle">
                                        <p:cTn dur="1" fill="hold" display="0" masterRel="nextClick" afterEffect="1"/>
                                        <p:tgtEl>
                                          <p:spTgt spid="7175">
                                            <p:txEl>
                                              <p:pRg st="2" end="2"/>
                                            </p:txEl>
                                          </p:spTgt>
                                        </p:tgtEl>
                                        <p:attrNameLst>
                                          <p:attrName>ppt_c</p:attrName>
                                        </p:attrNameLst>
                                      </p:cBhvr>
                                      <p:to>
                                        <a:srgbClr val="FFCC99"/>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nodeType="clickEffect">
                                  <p:stCondLst>
                                    <p:cond delay="0"/>
                                  </p:stCondLst>
                                  <p:childTnLst>
                                    <p:set>
                                      <p:cBhvr>
                                        <p:cTn id="17" dur="1" fill="hold">
                                          <p:stCondLst>
                                            <p:cond delay="0"/>
                                          </p:stCondLst>
                                        </p:cTn>
                                        <p:tgtEl>
                                          <p:spTgt spid="7176"/>
                                        </p:tgtEl>
                                        <p:attrNameLst>
                                          <p:attrName>style.visibility</p:attrName>
                                        </p:attrNameLst>
                                      </p:cBhvr>
                                      <p:to>
                                        <p:strVal val="visible"/>
                                      </p:to>
                                    </p:set>
                                    <p:anim calcmode="lin" valueType="num">
                                      <p:cBhvr>
                                        <p:cTn id="18" dur="500" fill="hold"/>
                                        <p:tgtEl>
                                          <p:spTgt spid="7176"/>
                                        </p:tgtEl>
                                        <p:attrNameLst>
                                          <p:attrName>ppt_w</p:attrName>
                                        </p:attrNameLst>
                                      </p:cBhvr>
                                      <p:tavLst>
                                        <p:tav tm="0">
                                          <p:val>
                                            <p:fltVal val="0"/>
                                          </p:val>
                                        </p:tav>
                                        <p:tav tm="100000">
                                          <p:val>
                                            <p:strVal val="#ppt_w"/>
                                          </p:val>
                                        </p:tav>
                                      </p:tavLst>
                                    </p:anim>
                                    <p:anim calcmode="lin" valueType="num">
                                      <p:cBhvr>
                                        <p:cTn id="19" dur="500" fill="hold"/>
                                        <p:tgtEl>
                                          <p:spTgt spid="7176"/>
                                        </p:tgtEl>
                                        <p:attrNameLst>
                                          <p:attrName>ppt_h</p:attrName>
                                        </p:attrNameLst>
                                      </p:cBhvr>
                                      <p:tavLst>
                                        <p:tav tm="0">
                                          <p:val>
                                            <p:fltVal val="0"/>
                                          </p:val>
                                        </p:tav>
                                        <p:tav tm="100000">
                                          <p:val>
                                            <p:strVal val="#ppt_h"/>
                                          </p:val>
                                        </p:tav>
                                      </p:tavLst>
                                    </p:anim>
                                    <p:animEffect transition="in" filter="fade">
                                      <p:cBhvr>
                                        <p:cTn id="20" dur="500"/>
                                        <p:tgtEl>
                                          <p:spTgt spid="7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1257743-D992-4D36-8FE9-FA27AAA9008E}"/>
              </a:ext>
            </a:extLst>
          </p:cNvPr>
          <p:cNvSpPr>
            <a:spLocks noGrp="1" noChangeArrowheads="1"/>
          </p:cNvSpPr>
          <p:nvPr>
            <p:ph type="title"/>
          </p:nvPr>
        </p:nvSpPr>
        <p:spPr/>
        <p:txBody>
          <a:bodyPr/>
          <a:lstStyle/>
          <a:p>
            <a:pPr eaLnBrk="1" hangingPunct="1"/>
            <a:r>
              <a:rPr lang="en-US" altLang="en-US" dirty="0"/>
              <a:t>Identifying Traits of Remnant</a:t>
            </a:r>
          </a:p>
        </p:txBody>
      </p:sp>
      <p:sp>
        <p:nvSpPr>
          <p:cNvPr id="19459" name="Rectangle 3">
            <a:extLst>
              <a:ext uri="{FF2B5EF4-FFF2-40B4-BE49-F238E27FC236}">
                <a16:creationId xmlns:a16="http://schemas.microsoft.com/office/drawing/2014/main" id="{70E038C4-29B2-45EF-96C1-234E833788F4}"/>
              </a:ext>
            </a:extLst>
          </p:cNvPr>
          <p:cNvSpPr>
            <a:spLocks noGrp="1" noChangeArrowheads="1"/>
          </p:cNvSpPr>
          <p:nvPr>
            <p:ph type="body" idx="1"/>
          </p:nvPr>
        </p:nvSpPr>
        <p:spPr/>
        <p:txBody>
          <a:bodyPr/>
          <a:lstStyle/>
          <a:p>
            <a:pPr eaLnBrk="1" hangingPunct="1">
              <a:spcAft>
                <a:spcPct val="50000"/>
              </a:spcAft>
            </a:pPr>
            <a:r>
              <a:rPr lang="en-US" altLang="en-US" dirty="0">
                <a:solidFill>
                  <a:schemeClr val="bg2"/>
                </a:solidFill>
              </a:rPr>
              <a:t>Citizens of God’s Kingdom </a:t>
            </a:r>
            <a:r>
              <a:rPr lang="en-US" altLang="en-US" b="0" i="1" dirty="0">
                <a:solidFill>
                  <a:schemeClr val="bg2"/>
                </a:solidFill>
              </a:rPr>
              <a:t>(2:2-4; 9:6-7; 11:11-16; 16:5; 25:6-9; 32:1-4; 56:7)</a:t>
            </a:r>
          </a:p>
          <a:p>
            <a:pPr eaLnBrk="1" hangingPunct="1">
              <a:spcAft>
                <a:spcPct val="50000"/>
              </a:spcAft>
            </a:pPr>
            <a:r>
              <a:rPr lang="en-US" altLang="en-US" dirty="0">
                <a:solidFill>
                  <a:schemeClr val="bg2"/>
                </a:solidFill>
              </a:rPr>
              <a:t>Called by God’s Name </a:t>
            </a:r>
            <a:r>
              <a:rPr lang="en-US" altLang="en-US" b="0" i="1" dirty="0">
                <a:solidFill>
                  <a:schemeClr val="bg2"/>
                </a:solidFill>
              </a:rPr>
              <a:t>(4:1-6; 43:7; 65:15) </a:t>
            </a:r>
          </a:p>
          <a:p>
            <a:pPr eaLnBrk="1" hangingPunct="1">
              <a:lnSpc>
                <a:spcPct val="110000"/>
              </a:lnSpc>
              <a:spcAft>
                <a:spcPct val="50000"/>
              </a:spcAft>
            </a:pPr>
            <a:r>
              <a:rPr lang="en-US" altLang="en-US" dirty="0"/>
              <a:t>Comforted by God’s Redemption       </a:t>
            </a:r>
            <a:r>
              <a:rPr lang="en-US" altLang="en-US" b="0" i="1" dirty="0"/>
              <a:t>(11:1-10)</a:t>
            </a:r>
          </a:p>
          <a:p>
            <a:pPr eaLnBrk="1" hangingPunct="1">
              <a:lnSpc>
                <a:spcPct val="110000"/>
              </a:lnSpc>
              <a:spcAft>
                <a:spcPct val="50000"/>
              </a:spcAft>
            </a:pPr>
            <a:r>
              <a:rPr lang="en-US" altLang="en-US" dirty="0"/>
              <a:t>Complemented by God’s Crown </a:t>
            </a:r>
            <a:r>
              <a:rPr lang="en-US" altLang="en-US" b="0" i="1" dirty="0"/>
              <a:t>(28:5-7) </a:t>
            </a:r>
          </a:p>
          <a:p>
            <a:pPr eaLnBrk="1" hangingPunct="1">
              <a:spcAft>
                <a:spcPct val="50000"/>
              </a:spcAft>
            </a:pPr>
            <a:endParaRPr lang="en-US" altLang="en-US" b="0"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459">
                                            <p:txEl>
                                              <p:pRg st="2" end="2"/>
                                            </p:txEl>
                                          </p:spTgt>
                                        </p:tgtEl>
                                        <p:attrNameLst>
                                          <p:attrName>style.visibility</p:attrName>
                                        </p:attrNameLst>
                                      </p:cBhvr>
                                      <p:to>
                                        <p:strVal val="visible"/>
                                      </p:to>
                                    </p:set>
                                    <p:animEffect transition="in" filter="fade">
                                      <p:cBhvr>
                                        <p:cTn id="7" dur="500"/>
                                        <p:tgtEl>
                                          <p:spTgt spid="19459">
                                            <p:txEl>
                                              <p:pRg st="2" end="2"/>
                                            </p:txEl>
                                          </p:spTgt>
                                        </p:tgtEl>
                                      </p:cBhvr>
                                    </p:animEffect>
                                  </p:childTnLst>
                                  <p:subTnLst>
                                    <p:animClr clrSpc="rgb" dir="cw">
                                      <p:cBhvr override="childStyle">
                                        <p:cTn dur="1" fill="hold" display="0" masterRel="nextClick" afterEffect="1"/>
                                        <p:tgtEl>
                                          <p:spTgt spid="19459">
                                            <p:txEl>
                                              <p:pRg st="2" end="2"/>
                                            </p:txEl>
                                          </p:spTgt>
                                        </p:tgtEl>
                                        <p:attrNameLst>
                                          <p:attrName>ppt_c</p:attrName>
                                        </p:attrNameLst>
                                      </p:cBhvr>
                                      <p:to>
                                        <a:schemeClr val="bg2"/>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3" end="3"/>
                                            </p:txEl>
                                          </p:spTgt>
                                        </p:tgtEl>
                                        <p:attrNameLst>
                                          <p:attrName>style.visibility</p:attrName>
                                        </p:attrNameLst>
                                      </p:cBhvr>
                                      <p:to>
                                        <p:strVal val="visible"/>
                                      </p:to>
                                    </p:set>
                                    <p:animEffect transition="in" filter="fade">
                                      <p:cBhvr>
                                        <p:cTn id="12"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2353CBC-6DAC-4360-A009-DA560B37B059}"/>
              </a:ext>
            </a:extLst>
          </p:cNvPr>
          <p:cNvSpPr>
            <a:spLocks noGrp="1" noChangeArrowheads="1"/>
          </p:cNvSpPr>
          <p:nvPr>
            <p:ph type="title"/>
          </p:nvPr>
        </p:nvSpPr>
        <p:spPr/>
        <p:txBody>
          <a:bodyPr/>
          <a:lstStyle/>
          <a:p>
            <a:pPr eaLnBrk="1" hangingPunct="1"/>
            <a:endParaRPr lang="en-US" altLang="en-US"/>
          </a:p>
        </p:txBody>
      </p:sp>
      <p:sp>
        <p:nvSpPr>
          <p:cNvPr id="10243" name="Rectangle 3">
            <a:extLst>
              <a:ext uri="{FF2B5EF4-FFF2-40B4-BE49-F238E27FC236}">
                <a16:creationId xmlns:a16="http://schemas.microsoft.com/office/drawing/2014/main" id="{C8344018-6065-40CD-88F4-F802CD3E5098}"/>
              </a:ext>
            </a:extLst>
          </p:cNvPr>
          <p:cNvSpPr>
            <a:spLocks noGrp="1" noChangeArrowheads="1"/>
          </p:cNvSpPr>
          <p:nvPr>
            <p:ph type="body" idx="1"/>
          </p:nvPr>
        </p:nvSpPr>
        <p:spPr>
          <a:xfrm>
            <a:off x="228600" y="1524000"/>
            <a:ext cx="8686800" cy="4602163"/>
          </a:xfrm>
        </p:spPr>
        <p:txBody>
          <a:bodyPr/>
          <a:lstStyle/>
          <a:p>
            <a:pPr algn="ctr" eaLnBrk="1" hangingPunct="1">
              <a:lnSpc>
                <a:spcPct val="130000"/>
              </a:lnSpc>
              <a:buFontTx/>
              <a:buNone/>
            </a:pPr>
            <a:r>
              <a:rPr lang="en-US" altLang="en-US" sz="4000"/>
              <a:t>There is an obvious contrast between those who are among God’s “remnant” and those </a:t>
            </a:r>
            <a:br>
              <a:rPr lang="en-US" altLang="en-US" sz="4000"/>
            </a:br>
            <a:r>
              <a:rPr lang="en-US" altLang="en-US" sz="4000"/>
              <a:t>who are worldly </a:t>
            </a:r>
            <a:r>
              <a:rPr lang="en-US" altLang="en-US" sz="4000" b="0" i="1"/>
              <a:t>(28:5-7)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24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DF73F7A-4FC1-4142-B74C-023EC014A253}"/>
              </a:ext>
            </a:extLst>
          </p:cNvPr>
          <p:cNvSpPr>
            <a:spLocks noGrp="1" noChangeArrowheads="1"/>
          </p:cNvSpPr>
          <p:nvPr>
            <p:ph type="title"/>
          </p:nvPr>
        </p:nvSpPr>
        <p:spPr/>
        <p:txBody>
          <a:bodyPr/>
          <a:lstStyle/>
          <a:p>
            <a:pPr eaLnBrk="1" hangingPunct="1"/>
            <a:r>
              <a:rPr lang="en-US" altLang="en-US"/>
              <a:t>Restoration of the Remnant</a:t>
            </a:r>
          </a:p>
        </p:txBody>
      </p:sp>
      <p:sp>
        <p:nvSpPr>
          <p:cNvPr id="11267" name="Rectangle 3">
            <a:extLst>
              <a:ext uri="{FF2B5EF4-FFF2-40B4-BE49-F238E27FC236}">
                <a16:creationId xmlns:a16="http://schemas.microsoft.com/office/drawing/2014/main" id="{5F62DDCD-3728-428C-9013-912BD93EB2CB}"/>
              </a:ext>
            </a:extLst>
          </p:cNvPr>
          <p:cNvSpPr>
            <a:spLocks noGrp="1" noChangeArrowheads="1"/>
          </p:cNvSpPr>
          <p:nvPr>
            <p:ph type="body" idx="1"/>
          </p:nvPr>
        </p:nvSpPr>
        <p:spPr/>
        <p:txBody>
          <a:bodyPr/>
          <a:lstStyle/>
          <a:p>
            <a:pPr eaLnBrk="1" hangingPunct="1">
              <a:lnSpc>
                <a:spcPct val="140000"/>
              </a:lnSpc>
              <a:spcAft>
                <a:spcPct val="50000"/>
              </a:spcAft>
            </a:pPr>
            <a:r>
              <a:rPr lang="en-US" altLang="en-US"/>
              <a:t>Shrouded in dignity and honor.</a:t>
            </a:r>
          </a:p>
          <a:p>
            <a:pPr eaLnBrk="1" hangingPunct="1">
              <a:lnSpc>
                <a:spcPct val="140000"/>
              </a:lnSpc>
              <a:spcAft>
                <a:spcPct val="50000"/>
              </a:spcAft>
            </a:pPr>
            <a:r>
              <a:rPr lang="en-US" altLang="en-US"/>
              <a:t>Following God’s rules provides a beauty, honor, and dignity.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5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311</TotalTime>
  <Words>488</Words>
  <Application>Microsoft Office PowerPoint</Application>
  <PresentationFormat>On-screen Show (4:3)</PresentationFormat>
  <Paragraphs>46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Black</vt:lpstr>
      <vt:lpstr>Book Antiqua</vt:lpstr>
      <vt:lpstr>Trebuchet MS</vt:lpstr>
      <vt:lpstr>1_Default Design</vt:lpstr>
      <vt:lpstr>Lesson 3: Restoration of the Remnant</vt:lpstr>
      <vt:lpstr>God’s Faithful Remnant</vt:lpstr>
      <vt:lpstr>Isaiah’s Use of the Remnant</vt:lpstr>
      <vt:lpstr>The “Remnant”</vt:lpstr>
      <vt:lpstr>Identifying Traits of Remnant</vt:lpstr>
      <vt:lpstr>Today’s Culture</vt:lpstr>
      <vt:lpstr>Identifying Traits of Remnant</vt:lpstr>
      <vt:lpstr>PowerPoint Presentation</vt:lpstr>
      <vt:lpstr>Restoration of the Remnant</vt:lpstr>
      <vt:lpstr>PowerPoint Presentation</vt:lpstr>
      <vt:lpstr>PowerPoint Presentation</vt:lpstr>
      <vt:lpstr>Wonderful Blessings!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 Restoration of the Remnant</dc:title>
  <dc:creator>John Kachelman III</dc:creator>
  <cp:lastModifiedBy>John Kachelman Jr</cp:lastModifiedBy>
  <cp:revision>15</cp:revision>
  <dcterms:created xsi:type="dcterms:W3CDTF">2005-01-01T19:02:51Z</dcterms:created>
  <dcterms:modified xsi:type="dcterms:W3CDTF">2019-12-15T20:02:44Z</dcterms:modified>
</cp:coreProperties>
</file>